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7"/>
  </p:notesMasterIdLst>
  <p:handoutMasterIdLst>
    <p:handoutMasterId r:id="rId68"/>
  </p:handoutMasterIdLst>
  <p:sldIdLst>
    <p:sldId id="256" r:id="rId2"/>
    <p:sldId id="403" r:id="rId3"/>
    <p:sldId id="334" r:id="rId4"/>
    <p:sldId id="336" r:id="rId5"/>
    <p:sldId id="268" r:id="rId6"/>
    <p:sldId id="269" r:id="rId7"/>
    <p:sldId id="338" r:id="rId8"/>
    <p:sldId id="404" r:id="rId9"/>
    <p:sldId id="405" r:id="rId10"/>
    <p:sldId id="423" r:id="rId11"/>
    <p:sldId id="273" r:id="rId12"/>
    <p:sldId id="274" r:id="rId13"/>
    <p:sldId id="341" r:id="rId14"/>
    <p:sldId id="406" r:id="rId15"/>
    <p:sldId id="275" r:id="rId16"/>
    <p:sldId id="345" r:id="rId17"/>
    <p:sldId id="351" r:id="rId18"/>
    <p:sldId id="407" r:id="rId19"/>
    <p:sldId id="408" r:id="rId20"/>
    <p:sldId id="409" r:id="rId21"/>
    <p:sldId id="410" r:id="rId22"/>
    <p:sldId id="411" r:id="rId23"/>
    <p:sldId id="412" r:id="rId24"/>
    <p:sldId id="356" r:id="rId25"/>
    <p:sldId id="413" r:id="rId26"/>
    <p:sldId id="414" r:id="rId27"/>
    <p:sldId id="358" r:id="rId28"/>
    <p:sldId id="415" r:id="rId29"/>
    <p:sldId id="432" r:id="rId30"/>
    <p:sldId id="433" r:id="rId31"/>
    <p:sldId id="416" r:id="rId32"/>
    <p:sldId id="417" r:id="rId33"/>
    <p:sldId id="419" r:id="rId34"/>
    <p:sldId id="418" r:id="rId35"/>
    <p:sldId id="421" r:id="rId36"/>
    <p:sldId id="420" r:id="rId37"/>
    <p:sldId id="422" r:id="rId38"/>
    <p:sldId id="424" r:id="rId39"/>
    <p:sldId id="425" r:id="rId40"/>
    <p:sldId id="426" r:id="rId41"/>
    <p:sldId id="427" r:id="rId42"/>
    <p:sldId id="360" r:id="rId43"/>
    <p:sldId id="361" r:id="rId44"/>
    <p:sldId id="362" r:id="rId45"/>
    <p:sldId id="363" r:id="rId46"/>
    <p:sldId id="364" r:id="rId47"/>
    <p:sldId id="365" r:id="rId48"/>
    <p:sldId id="428" r:id="rId49"/>
    <p:sldId id="429" r:id="rId50"/>
    <p:sldId id="430" r:id="rId51"/>
    <p:sldId id="367" r:id="rId52"/>
    <p:sldId id="431" r:id="rId53"/>
    <p:sldId id="375" r:id="rId54"/>
    <p:sldId id="374" r:id="rId55"/>
    <p:sldId id="373" r:id="rId56"/>
    <p:sldId id="434" r:id="rId57"/>
    <p:sldId id="387" r:id="rId58"/>
    <p:sldId id="389" r:id="rId59"/>
    <p:sldId id="390" r:id="rId60"/>
    <p:sldId id="391" r:id="rId61"/>
    <p:sldId id="392" r:id="rId62"/>
    <p:sldId id="393" r:id="rId63"/>
    <p:sldId id="435" r:id="rId64"/>
    <p:sldId id="397" r:id="rId65"/>
    <p:sldId id="436" r:id="rId6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1 - Section" id="{39FC022B-8446-42F5-93F9-78F39E26BA87}">
          <p14:sldIdLst>
            <p14:sldId id="256"/>
            <p14:sldId id="403"/>
            <p14:sldId id="334"/>
            <p14:sldId id="336"/>
            <p14:sldId id="268"/>
            <p14:sldId id="269"/>
            <p14:sldId id="338"/>
            <p14:sldId id="404"/>
            <p14:sldId id="405"/>
            <p14:sldId id="423"/>
            <p14:sldId id="273"/>
            <p14:sldId id="274"/>
            <p14:sldId id="341"/>
          </p14:sldIdLst>
        </p14:section>
        <p14:section name="2 - Section" id="{72CC5017-9A59-46B6-9D53-86EEF93E63D2}">
          <p14:sldIdLst>
            <p14:sldId id="406"/>
            <p14:sldId id="275"/>
            <p14:sldId id="345"/>
            <p14:sldId id="351"/>
            <p14:sldId id="407"/>
            <p14:sldId id="408"/>
            <p14:sldId id="409"/>
            <p14:sldId id="410"/>
            <p14:sldId id="411"/>
          </p14:sldIdLst>
        </p14:section>
        <p14:section name="3 - section" id="{D68D9047-2518-488B-8960-B930AD7C975B}">
          <p14:sldIdLst>
            <p14:sldId id="412"/>
            <p14:sldId id="356"/>
            <p14:sldId id="413"/>
            <p14:sldId id="414"/>
            <p14:sldId id="358"/>
            <p14:sldId id="415"/>
            <p14:sldId id="432"/>
            <p14:sldId id="433"/>
          </p14:sldIdLst>
        </p14:section>
        <p14:section name="4 - section" id="{B38F37BF-D781-41F2-83E4-FC07F33D406F}">
          <p14:sldIdLst>
            <p14:sldId id="416"/>
            <p14:sldId id="417"/>
            <p14:sldId id="419"/>
            <p14:sldId id="418"/>
            <p14:sldId id="421"/>
            <p14:sldId id="420"/>
          </p14:sldIdLst>
        </p14:section>
        <p14:section name="5 - section" id="{6C9C63E5-548A-4FA2-982A-2EBC9FE32394}">
          <p14:sldIdLst>
            <p14:sldId id="422"/>
            <p14:sldId id="424"/>
            <p14:sldId id="425"/>
          </p14:sldIdLst>
        </p14:section>
        <p14:section name="6 - section" id="{F3136458-328F-4E6D-BB01-8B8385A94DA3}">
          <p14:sldIdLst>
            <p14:sldId id="426"/>
            <p14:sldId id="427"/>
            <p14:sldId id="360"/>
            <p14:sldId id="361"/>
            <p14:sldId id="362"/>
            <p14:sldId id="363"/>
            <p14:sldId id="364"/>
            <p14:sldId id="365"/>
            <p14:sldId id="428"/>
            <p14:sldId id="429"/>
            <p14:sldId id="430"/>
            <p14:sldId id="367"/>
          </p14:sldIdLst>
        </p14:section>
        <p14:section name="7 - section" id="{D21E4A58-241A-4792-830D-332FFDEEBA51}">
          <p14:sldIdLst>
            <p14:sldId id="431"/>
            <p14:sldId id="375"/>
            <p14:sldId id="374"/>
            <p14:sldId id="373"/>
          </p14:sldIdLst>
        </p14:section>
        <p14:section name="8 - section" id="{1048C957-A284-40B8-8BAD-6B79950EC744}">
          <p14:sldIdLst>
            <p14:sldId id="434"/>
            <p14:sldId id="387"/>
            <p14:sldId id="389"/>
            <p14:sldId id="390"/>
            <p14:sldId id="391"/>
            <p14:sldId id="392"/>
            <p14:sldId id="393"/>
            <p14:sldId id="435"/>
            <p14:sldId id="397"/>
            <p14:sldId id="436"/>
          </p14:sldIdLst>
        </p14:section>
      </p14:sectionLst>
    </p:ext>
    <p:ext uri="{EFAFB233-063F-42B5-8137-9DF3F51BA10A}">
      <p15:sldGuideLst xmlns:p15="http://schemas.microsoft.com/office/powerpoint/2012/main">
        <p15:guide id="1" orient="horz" pos="2208" userDrawn="1">
          <p15:clr>
            <a:srgbClr val="A4A3A4"/>
          </p15:clr>
        </p15:guide>
        <p15:guide id="2" pos="38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000"/>
    <a:srgbClr val="C4710F"/>
    <a:srgbClr val="5B9BD5"/>
    <a:srgbClr val="2E75B6"/>
    <a:srgbClr val="00ABEF"/>
    <a:srgbClr val="00A5EE"/>
    <a:srgbClr val="00A8F1"/>
    <a:srgbClr val="00ADEF"/>
    <a:srgbClr val="0099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p:scale>
          <a:sx n="70" d="100"/>
          <a:sy n="70" d="100"/>
        </p:scale>
        <p:origin x="576" y="54"/>
      </p:cViewPr>
      <p:guideLst>
        <p:guide orient="horz" pos="2208"/>
        <p:guide pos="3816"/>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63D3ABBC-85BF-4157-917C-54C7A045879C}" type="datetimeFigureOut">
              <a:rPr lang="en-US" smtClean="0"/>
              <a:t>14-Aug-18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D366B-697C-4E3B-826A-65E9472E2F5C}" type="slidenum">
              <a:rPr lang="en-US" smtClean="0"/>
              <a:t>‹#›</a:t>
            </a:fld>
            <a:endParaRPr lang="en-US"/>
          </a:p>
        </p:txBody>
      </p:sp>
    </p:spTree>
    <p:extLst>
      <p:ext uri="{BB962C8B-B14F-4D97-AF65-F5344CB8AC3E}">
        <p14:creationId xmlns:p14="http://schemas.microsoft.com/office/powerpoint/2010/main" val="20088264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931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5010" y="0"/>
            <a:ext cx="2971800" cy="459317"/>
          </a:xfrm>
          <a:prstGeom prst="rect">
            <a:avLst/>
          </a:prstGeom>
        </p:spPr>
        <p:txBody>
          <a:bodyPr vert="horz" lIns="91440" tIns="45720" rIns="91440" bIns="45720" rtlCol="0"/>
          <a:lstStyle>
            <a:lvl1pPr algn="r">
              <a:defRPr sz="1200"/>
            </a:lvl1pPr>
          </a:lstStyle>
          <a:p>
            <a:fld id="{315A6F99-5300-4DBF-A818-32C646EF102D}" type="datetimeFigureOut">
              <a:rPr lang="en-US" smtClean="0"/>
              <a:t>14-Aug-18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2"/>
            <a:ext cx="5486400" cy="3600449"/>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4685"/>
            <a:ext cx="2971800" cy="45931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5010" y="8684685"/>
            <a:ext cx="2971800" cy="459316"/>
          </a:xfrm>
          <a:prstGeom prst="rect">
            <a:avLst/>
          </a:prstGeom>
        </p:spPr>
        <p:txBody>
          <a:bodyPr vert="horz" lIns="91440" tIns="45720" rIns="91440" bIns="45720" rtlCol="0" anchor="b"/>
          <a:lstStyle>
            <a:lvl1pPr algn="r">
              <a:defRPr sz="1200"/>
            </a:lvl1pPr>
          </a:lstStyle>
          <a:p>
            <a:fld id="{4AE9FD83-EEBD-4DD1-95C0-50DF8FFC082A}" type="slidenum">
              <a:rPr lang="en-US" smtClean="0"/>
              <a:t>‹#›</a:t>
            </a:fld>
            <a:endParaRPr lang="en-US"/>
          </a:p>
        </p:txBody>
      </p:sp>
    </p:spTree>
    <p:extLst>
      <p:ext uri="{BB962C8B-B14F-4D97-AF65-F5344CB8AC3E}">
        <p14:creationId xmlns:p14="http://schemas.microsoft.com/office/powerpoint/2010/main" val="1128627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0592E6F-CD39-4B71-8AD0-B219E199549D}" type="datetime1">
              <a:rPr lang="en-US" smtClean="0"/>
              <a:t>14-Aug-18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504777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4780D2-980B-49AC-97FF-DB0DA19C7464}" type="datetime1">
              <a:rPr lang="en-US" smtClean="0"/>
              <a:t>14-Aug-18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4088898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2EF108-5043-41B6-A66E-C1FF7298F7A9}" type="datetime1">
              <a:rPr lang="en-US" smtClean="0"/>
              <a:t>14-Aug-18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918024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011109-B96C-46CF-87F3-88F2263CB986}" type="datetime1">
              <a:rPr lang="en-US" smtClean="0"/>
              <a:t>14-Aug-18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latin typeface="Microsoft YaHei Light" panose="020B0502040204020203" pitchFamily="34" charset="-122"/>
                <a:ea typeface="Microsoft YaHei Light" panose="020B0502040204020203" pitchFamily="34" charset="-122"/>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83756385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2697FCE-7133-43AE-8E42-A9E19D68C280}" type="datetime1">
              <a:rPr lang="en-US" smtClean="0"/>
              <a:t>14-Aug-18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2930755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B2CD2A-AF6B-48DB-8DA4-FB98DAD87746}" type="datetime1">
              <a:rPr lang="en-US" smtClean="0"/>
              <a:t>14-Aug-18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3907229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6381316-0944-491A-A504-0D61CD30C396}" type="datetime1">
              <a:rPr lang="en-US" smtClean="0"/>
              <a:t>14-Aug-18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6195725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9EE41FA-ABFD-4468-A93D-BC79E3D0382B}" type="datetime1">
              <a:rPr lang="en-US" smtClean="0"/>
              <a:t>14-Aug-18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897311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1B420D-0206-4EFA-B12D-0304F279C9A7}" type="datetime1">
              <a:rPr lang="en-US" smtClean="0"/>
              <a:t>14-Aug-18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2133636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15F1098-EDED-4351-A533-407A03EDE67E}" type="datetime1">
              <a:rPr lang="en-US" smtClean="0"/>
              <a:t>14-Aug-18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075103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AA84D54-2350-43D6-BBFD-92C653612D16}" type="datetime1">
              <a:rPr lang="en-US" smtClean="0"/>
              <a:t>14-Aug-18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70688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1B6004-1BD2-4EE2-88CD-2302B5CBAF77}" type="datetime1">
              <a:rPr lang="en-US" smtClean="0"/>
              <a:t>14-Aug-18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9E01C21C-6A21-49D4-BF62-396C3E88E232}" type="slidenum">
              <a:rPr lang="en-US" smtClean="0"/>
              <a:pPr/>
              <a:t>‹#›</a:t>
            </a:fld>
            <a:endParaRPr lang="en-US" dirty="0"/>
          </a:p>
        </p:txBody>
      </p:sp>
    </p:spTree>
    <p:extLst>
      <p:ext uri="{BB962C8B-B14F-4D97-AF65-F5344CB8AC3E}">
        <p14:creationId xmlns:p14="http://schemas.microsoft.com/office/powerpoint/2010/main" val="41067809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s>
</file>

<file path=ppt/slides/_rels/slide2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2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0.gif"/><Relationship Id="rId2" Type="http://schemas.openxmlformats.org/officeDocument/2006/relationships/image" Target="../media/image79.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06.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2.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63.xml.rels><?xml version="1.0" encoding="UTF-8" standalone="yes"?>
<Relationships xmlns="http://schemas.openxmlformats.org/package/2006/relationships"><Relationship Id="rId2" Type="http://schemas.openxmlformats.org/officeDocument/2006/relationships/image" Target="../media/image113.jp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1</a:t>
            </a:fld>
            <a:endParaRPr lang="en-US" dirty="0"/>
          </a:p>
        </p:txBody>
      </p:sp>
      <p:sp>
        <p:nvSpPr>
          <p:cNvPr id="5" name="Title 4"/>
          <p:cNvSpPr>
            <a:spLocks noGrp="1"/>
          </p:cNvSpPr>
          <p:nvPr>
            <p:ph type="ctrTitle"/>
          </p:nvPr>
        </p:nvSpPr>
        <p:spPr/>
        <p:txBody>
          <a:bodyPr/>
          <a:lstStyle/>
          <a:p>
            <a:endParaRPr lang="en-US"/>
          </a:p>
        </p:txBody>
      </p:sp>
      <p:sp>
        <p:nvSpPr>
          <p:cNvPr id="6" name="Subtitle 5"/>
          <p:cNvSpPr>
            <a:spLocks noGrp="1"/>
          </p:cNvSpPr>
          <p:nvPr>
            <p:ph type="subTitle" idx="1"/>
          </p:nvPr>
        </p:nvSpPr>
        <p:spPr/>
        <p:txBody>
          <a:bodyPr/>
          <a:lstStyle/>
          <a:p>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47" y="-21384"/>
            <a:ext cx="12205447" cy="6865563"/>
          </a:xfrm>
          <a:prstGeom prst="rect">
            <a:avLst/>
          </a:prstGeom>
        </p:spPr>
      </p:pic>
    </p:spTree>
    <p:extLst>
      <p:ext uri="{BB962C8B-B14F-4D97-AF65-F5344CB8AC3E}">
        <p14:creationId xmlns:p14="http://schemas.microsoft.com/office/powerpoint/2010/main" val="13077906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grpSp>
        <p:nvGrpSpPr>
          <p:cNvPr id="39" name="Group 38"/>
          <p:cNvGrpSpPr/>
          <p:nvPr/>
        </p:nvGrpSpPr>
        <p:grpSpPr>
          <a:xfrm>
            <a:off x="363158" y="2186332"/>
            <a:ext cx="4685984" cy="4410411"/>
            <a:chOff x="473987" y="2186332"/>
            <a:chExt cx="4685984" cy="4410411"/>
          </a:xfrm>
        </p:grpSpPr>
        <p:sp>
          <p:nvSpPr>
            <p:cNvPr id="6" name="Shape 662"/>
            <p:cNvSpPr/>
            <p:nvPr/>
          </p:nvSpPr>
          <p:spPr>
            <a:xfrm>
              <a:off x="473987" y="5091940"/>
              <a:ext cx="4685984" cy="1504803"/>
            </a:xfrm>
            <a:custGeom>
              <a:avLst/>
              <a:gdLst/>
              <a:ahLst/>
              <a:cxnLst>
                <a:cxn ang="0">
                  <a:pos x="wd2" y="hd2"/>
                </a:cxn>
                <a:cxn ang="5400000">
                  <a:pos x="wd2" y="hd2"/>
                </a:cxn>
                <a:cxn ang="10800000">
                  <a:pos x="wd2" y="hd2"/>
                </a:cxn>
                <a:cxn ang="16200000">
                  <a:pos x="wd2" y="hd2"/>
                </a:cxn>
              </a:cxnLst>
              <a:rect l="0" t="0" r="r" b="b"/>
              <a:pathLst>
                <a:path w="21600" h="21600" extrusionOk="0">
                  <a:moveTo>
                    <a:pt x="0" y="12280"/>
                  </a:moveTo>
                  <a:lnTo>
                    <a:pt x="14944" y="21600"/>
                  </a:lnTo>
                  <a:lnTo>
                    <a:pt x="21600" y="5998"/>
                  </a:lnTo>
                  <a:lnTo>
                    <a:pt x="8970" y="0"/>
                  </a:lnTo>
                  <a:lnTo>
                    <a:pt x="0" y="12280"/>
                  </a:lnTo>
                  <a:close/>
                </a:path>
              </a:pathLst>
            </a:custGeom>
            <a:solidFill>
              <a:schemeClr val="accent1">
                <a:alpha val="40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7" name="Shape 663"/>
            <p:cNvSpPr/>
            <p:nvPr/>
          </p:nvSpPr>
          <p:spPr>
            <a:xfrm>
              <a:off x="630075" y="4612197"/>
              <a:ext cx="4373808" cy="1404554"/>
            </a:xfrm>
            <a:custGeom>
              <a:avLst/>
              <a:gdLst/>
              <a:ahLst/>
              <a:cxnLst>
                <a:cxn ang="0">
                  <a:pos x="wd2" y="hd2"/>
                </a:cxn>
                <a:cxn ang="5400000">
                  <a:pos x="wd2" y="hd2"/>
                </a:cxn>
                <a:cxn ang="10800000">
                  <a:pos x="wd2" y="hd2"/>
                </a:cxn>
                <a:cxn ang="16200000">
                  <a:pos x="wd2" y="hd2"/>
                </a:cxn>
              </a:cxnLst>
              <a:rect l="0" t="0" r="r" b="b"/>
              <a:pathLst>
                <a:path w="21600" h="21600" extrusionOk="0">
                  <a:moveTo>
                    <a:pt x="0" y="12280"/>
                  </a:moveTo>
                  <a:lnTo>
                    <a:pt x="14944" y="21600"/>
                  </a:lnTo>
                  <a:lnTo>
                    <a:pt x="21600" y="5998"/>
                  </a:lnTo>
                  <a:lnTo>
                    <a:pt x="8970" y="0"/>
                  </a:lnTo>
                  <a:lnTo>
                    <a:pt x="0" y="12280"/>
                  </a:lnTo>
                  <a:close/>
                </a:path>
              </a:pathLst>
            </a:custGeom>
            <a:solidFill>
              <a:schemeClr val="accent1">
                <a:alpha val="50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8" name="Shape 664"/>
            <p:cNvSpPr/>
            <p:nvPr/>
          </p:nvSpPr>
          <p:spPr>
            <a:xfrm>
              <a:off x="864343" y="4164601"/>
              <a:ext cx="3905272" cy="1254094"/>
            </a:xfrm>
            <a:custGeom>
              <a:avLst/>
              <a:gdLst/>
              <a:ahLst/>
              <a:cxnLst>
                <a:cxn ang="0">
                  <a:pos x="wd2" y="hd2"/>
                </a:cxn>
                <a:cxn ang="5400000">
                  <a:pos x="wd2" y="hd2"/>
                </a:cxn>
                <a:cxn ang="10800000">
                  <a:pos x="wd2" y="hd2"/>
                </a:cxn>
                <a:cxn ang="16200000">
                  <a:pos x="wd2" y="hd2"/>
                </a:cxn>
              </a:cxnLst>
              <a:rect l="0" t="0" r="r" b="b"/>
              <a:pathLst>
                <a:path w="21600" h="21600" extrusionOk="0">
                  <a:moveTo>
                    <a:pt x="0" y="12280"/>
                  </a:moveTo>
                  <a:lnTo>
                    <a:pt x="14944" y="21600"/>
                  </a:lnTo>
                  <a:lnTo>
                    <a:pt x="21600" y="5998"/>
                  </a:lnTo>
                  <a:lnTo>
                    <a:pt x="8970" y="0"/>
                  </a:lnTo>
                  <a:lnTo>
                    <a:pt x="0" y="12280"/>
                  </a:lnTo>
                  <a:close/>
                </a:path>
              </a:pathLst>
            </a:custGeom>
            <a:solidFill>
              <a:schemeClr val="accent1">
                <a:alpha val="60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9" name="Shape 665"/>
            <p:cNvSpPr/>
            <p:nvPr/>
          </p:nvSpPr>
          <p:spPr>
            <a:xfrm>
              <a:off x="1163677" y="3713523"/>
              <a:ext cx="3306605" cy="1061844"/>
            </a:xfrm>
            <a:custGeom>
              <a:avLst/>
              <a:gdLst/>
              <a:ahLst/>
              <a:cxnLst>
                <a:cxn ang="0">
                  <a:pos x="wd2" y="hd2"/>
                </a:cxn>
                <a:cxn ang="5400000">
                  <a:pos x="wd2" y="hd2"/>
                </a:cxn>
                <a:cxn ang="10800000">
                  <a:pos x="wd2" y="hd2"/>
                </a:cxn>
                <a:cxn ang="16200000">
                  <a:pos x="wd2" y="hd2"/>
                </a:cxn>
              </a:cxnLst>
              <a:rect l="0" t="0" r="r" b="b"/>
              <a:pathLst>
                <a:path w="21600" h="21600" extrusionOk="0">
                  <a:moveTo>
                    <a:pt x="0" y="12280"/>
                  </a:moveTo>
                  <a:lnTo>
                    <a:pt x="14944" y="21600"/>
                  </a:lnTo>
                  <a:lnTo>
                    <a:pt x="21600" y="5998"/>
                  </a:lnTo>
                  <a:lnTo>
                    <a:pt x="8970" y="0"/>
                  </a:lnTo>
                  <a:lnTo>
                    <a:pt x="0" y="12280"/>
                  </a:lnTo>
                  <a:close/>
                </a:path>
              </a:pathLst>
            </a:custGeom>
            <a:solidFill>
              <a:schemeClr val="accent1">
                <a:alpha val="70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10" name="Shape 666"/>
            <p:cNvSpPr/>
            <p:nvPr/>
          </p:nvSpPr>
          <p:spPr>
            <a:xfrm>
              <a:off x="1448888" y="3254139"/>
              <a:ext cx="2736182" cy="878666"/>
            </a:xfrm>
            <a:custGeom>
              <a:avLst/>
              <a:gdLst/>
              <a:ahLst/>
              <a:cxnLst>
                <a:cxn ang="0">
                  <a:pos x="wd2" y="hd2"/>
                </a:cxn>
                <a:cxn ang="5400000">
                  <a:pos x="wd2" y="hd2"/>
                </a:cxn>
                <a:cxn ang="10800000">
                  <a:pos x="wd2" y="hd2"/>
                </a:cxn>
                <a:cxn ang="16200000">
                  <a:pos x="wd2" y="hd2"/>
                </a:cxn>
              </a:cxnLst>
              <a:rect l="0" t="0" r="r" b="b"/>
              <a:pathLst>
                <a:path w="21600" h="21600" extrusionOk="0">
                  <a:moveTo>
                    <a:pt x="0" y="12280"/>
                  </a:moveTo>
                  <a:lnTo>
                    <a:pt x="14944" y="21600"/>
                  </a:lnTo>
                  <a:lnTo>
                    <a:pt x="21600" y="5998"/>
                  </a:lnTo>
                  <a:lnTo>
                    <a:pt x="8970" y="0"/>
                  </a:lnTo>
                  <a:lnTo>
                    <a:pt x="0" y="12280"/>
                  </a:lnTo>
                  <a:close/>
                </a:path>
              </a:pathLst>
            </a:custGeom>
            <a:solidFill>
              <a:schemeClr val="accent1">
                <a:alpha val="80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11" name="Shape 667"/>
            <p:cNvSpPr/>
            <p:nvPr/>
          </p:nvSpPr>
          <p:spPr>
            <a:xfrm>
              <a:off x="1726074" y="2806395"/>
              <a:ext cx="2181810" cy="700641"/>
            </a:xfrm>
            <a:custGeom>
              <a:avLst/>
              <a:gdLst/>
              <a:ahLst/>
              <a:cxnLst>
                <a:cxn ang="0">
                  <a:pos x="wd2" y="hd2"/>
                </a:cxn>
                <a:cxn ang="5400000">
                  <a:pos x="wd2" y="hd2"/>
                </a:cxn>
                <a:cxn ang="10800000">
                  <a:pos x="wd2" y="hd2"/>
                </a:cxn>
                <a:cxn ang="16200000">
                  <a:pos x="wd2" y="hd2"/>
                </a:cxn>
              </a:cxnLst>
              <a:rect l="0" t="0" r="r" b="b"/>
              <a:pathLst>
                <a:path w="21600" h="21600" extrusionOk="0">
                  <a:moveTo>
                    <a:pt x="0" y="12280"/>
                  </a:moveTo>
                  <a:lnTo>
                    <a:pt x="14944" y="21600"/>
                  </a:lnTo>
                  <a:lnTo>
                    <a:pt x="21600" y="5998"/>
                  </a:lnTo>
                  <a:lnTo>
                    <a:pt x="8970" y="0"/>
                  </a:lnTo>
                  <a:lnTo>
                    <a:pt x="0" y="12280"/>
                  </a:lnTo>
                  <a:close/>
                </a:path>
              </a:pathLst>
            </a:custGeom>
            <a:solidFill>
              <a:schemeClr val="accent1">
                <a:alpha val="90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grpSp>
          <p:nvGrpSpPr>
            <p:cNvPr id="12" name="Group 670"/>
            <p:cNvGrpSpPr/>
            <p:nvPr/>
          </p:nvGrpSpPr>
          <p:grpSpPr>
            <a:xfrm>
              <a:off x="1896278" y="2186332"/>
              <a:ext cx="1766676" cy="711092"/>
              <a:chOff x="-126636" y="-69540"/>
              <a:chExt cx="2993945" cy="1205072"/>
            </a:xfrm>
            <a:solidFill>
              <a:schemeClr val="accent1"/>
            </a:solidFill>
          </p:grpSpPr>
          <p:sp>
            <p:nvSpPr>
              <p:cNvPr id="13" name="Shape 668"/>
              <p:cNvSpPr/>
              <p:nvPr/>
            </p:nvSpPr>
            <p:spPr>
              <a:xfrm>
                <a:off x="0" y="201904"/>
                <a:ext cx="2867310" cy="920776"/>
              </a:xfrm>
              <a:custGeom>
                <a:avLst/>
                <a:gdLst/>
                <a:ahLst/>
                <a:cxnLst>
                  <a:cxn ang="0">
                    <a:pos x="wd2" y="hd2"/>
                  </a:cxn>
                  <a:cxn ang="5400000">
                    <a:pos x="wd2" y="hd2"/>
                  </a:cxn>
                  <a:cxn ang="10800000">
                    <a:pos x="wd2" y="hd2"/>
                  </a:cxn>
                  <a:cxn ang="16200000">
                    <a:pos x="wd2" y="hd2"/>
                  </a:cxn>
                </a:cxnLst>
                <a:rect l="0" t="0" r="r" b="b"/>
                <a:pathLst>
                  <a:path w="21600" h="21600" extrusionOk="0">
                    <a:moveTo>
                      <a:pt x="0" y="12280"/>
                    </a:moveTo>
                    <a:lnTo>
                      <a:pt x="14944" y="21600"/>
                    </a:lnTo>
                    <a:lnTo>
                      <a:pt x="21600" y="5998"/>
                    </a:lnTo>
                    <a:lnTo>
                      <a:pt x="8970" y="0"/>
                    </a:lnTo>
                    <a:lnTo>
                      <a:pt x="0" y="12280"/>
                    </a:lnTo>
                    <a:close/>
                  </a:path>
                </a:pathLst>
              </a:custGeom>
              <a:grpFill/>
              <a:ln w="12700" cap="flat">
                <a:noFill/>
                <a:miter lim="400000"/>
              </a:ln>
              <a:effectLst/>
            </p:spPr>
            <p:txBody>
              <a:bodyPr wrap="square" lIns="0" tIns="0" rIns="0" bIns="0" numCol="1" anchor="ctr">
                <a:noAutofit/>
              </a:bodyP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14" name="Shape 669"/>
              <p:cNvSpPr/>
              <p:nvPr/>
            </p:nvSpPr>
            <p:spPr>
              <a:xfrm>
                <a:off x="-126637" y="-69541"/>
                <a:ext cx="2976338" cy="1205073"/>
              </a:xfrm>
              <a:custGeom>
                <a:avLst/>
                <a:gdLst/>
                <a:ahLst/>
                <a:cxnLst>
                  <a:cxn ang="0">
                    <a:pos x="wd2" y="hd2"/>
                  </a:cxn>
                  <a:cxn ang="5400000">
                    <a:pos x="wd2" y="hd2"/>
                  </a:cxn>
                  <a:cxn ang="10800000">
                    <a:pos x="wd2" y="hd2"/>
                  </a:cxn>
                  <a:cxn ang="16200000">
                    <a:pos x="wd2" y="hd2"/>
                  </a:cxn>
                </a:cxnLst>
                <a:rect l="0" t="0" r="r" b="b"/>
                <a:pathLst>
                  <a:path w="21600" h="21600" extrusionOk="0">
                    <a:moveTo>
                      <a:pt x="0" y="15472"/>
                    </a:moveTo>
                    <a:lnTo>
                      <a:pt x="11607" y="0"/>
                    </a:lnTo>
                    <a:lnTo>
                      <a:pt x="21600" y="9711"/>
                    </a:lnTo>
                    <a:lnTo>
                      <a:pt x="15184" y="21600"/>
                    </a:lnTo>
                    <a:lnTo>
                      <a:pt x="0" y="15472"/>
                    </a:lnTo>
                    <a:close/>
                  </a:path>
                </a:pathLst>
              </a:custGeom>
              <a:grpFill/>
              <a:ln w="12700" cap="flat">
                <a:noFill/>
                <a:miter lim="400000"/>
              </a:ln>
              <a:effectLst/>
            </p:spPr>
            <p:txBody>
              <a:bodyPr wrap="square" lIns="0" tIns="0" rIns="0" bIns="0" numCol="1" anchor="ctr">
                <a:noAutofit/>
              </a:bodyP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grpSp>
      </p:grpSp>
      <p:sp>
        <p:nvSpPr>
          <p:cNvPr id="15" name="Shape 674"/>
          <p:cNvSpPr/>
          <p:nvPr/>
        </p:nvSpPr>
        <p:spPr>
          <a:xfrm>
            <a:off x="4489945" y="4043463"/>
            <a:ext cx="1007437" cy="235202"/>
          </a:xfrm>
          <a:prstGeom prst="line">
            <a:avLst/>
          </a:prstGeom>
          <a:ln w="28575">
            <a:solidFill>
              <a:srgbClr val="53585F"/>
            </a:solidFill>
            <a:miter lim="400000"/>
            <a:headEnd type="oval"/>
            <a:tailEnd type="stealth"/>
          </a:ln>
        </p:spPr>
        <p:txBody>
          <a:bodyPr lIns="50800" tIns="50800" rIns="50800" bIns="50800" anchor="ctr"/>
          <a:lstStyle/>
          <a:p>
            <a:pPr lvl="0">
              <a:defRPr sz="3200">
                <a:solidFill>
                  <a:srgbClr val="000000"/>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16" name="Shape 675"/>
          <p:cNvSpPr/>
          <p:nvPr/>
        </p:nvSpPr>
        <p:spPr>
          <a:xfrm>
            <a:off x="4204591" y="3459484"/>
            <a:ext cx="1282400" cy="107061"/>
          </a:xfrm>
          <a:prstGeom prst="line">
            <a:avLst/>
          </a:prstGeom>
          <a:ln w="28575">
            <a:solidFill>
              <a:srgbClr val="53585F"/>
            </a:solidFill>
            <a:miter lim="400000"/>
            <a:headEnd type="oval"/>
            <a:tailEnd type="stealth"/>
          </a:ln>
        </p:spPr>
        <p:txBody>
          <a:bodyPr lIns="50800" tIns="50800" rIns="50800" bIns="50800" anchor="ctr"/>
          <a:lstStyle/>
          <a:p>
            <a:pPr lvl="0">
              <a:defRPr sz="3200">
                <a:solidFill>
                  <a:srgbClr val="000000"/>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17" name="Shape 676"/>
          <p:cNvSpPr/>
          <p:nvPr/>
        </p:nvSpPr>
        <p:spPr>
          <a:xfrm flipV="1">
            <a:off x="3903503" y="2963918"/>
            <a:ext cx="1583487" cy="45416"/>
          </a:xfrm>
          <a:prstGeom prst="line">
            <a:avLst/>
          </a:prstGeom>
          <a:ln w="28575">
            <a:solidFill>
              <a:srgbClr val="53585F"/>
            </a:solidFill>
            <a:miter lim="400000"/>
            <a:headEnd type="oval"/>
            <a:tailEnd type="stealth"/>
          </a:ln>
        </p:spPr>
        <p:txBody>
          <a:bodyPr lIns="50800" tIns="50800" rIns="50800" bIns="50800" anchor="ctr"/>
          <a:lstStyle/>
          <a:p>
            <a:pPr lvl="0">
              <a:defRPr sz="3200">
                <a:solidFill>
                  <a:srgbClr val="000000"/>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18" name="Shape 677"/>
          <p:cNvSpPr/>
          <p:nvPr/>
        </p:nvSpPr>
        <p:spPr>
          <a:xfrm flipV="1">
            <a:off x="3626853" y="2304364"/>
            <a:ext cx="1860137" cy="182636"/>
          </a:xfrm>
          <a:prstGeom prst="line">
            <a:avLst/>
          </a:prstGeom>
          <a:ln w="28575">
            <a:solidFill>
              <a:srgbClr val="53585F"/>
            </a:solidFill>
            <a:miter lim="400000"/>
            <a:headEnd type="oval"/>
            <a:tailEnd type="stealth"/>
          </a:ln>
        </p:spPr>
        <p:txBody>
          <a:bodyPr lIns="50800" tIns="50800" rIns="50800" bIns="50800" anchor="ctr"/>
          <a:lstStyle/>
          <a:p>
            <a:pPr lvl="0">
              <a:defRPr sz="3200">
                <a:solidFill>
                  <a:srgbClr val="000000"/>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19" name="Shape 699"/>
          <p:cNvSpPr/>
          <p:nvPr/>
        </p:nvSpPr>
        <p:spPr>
          <a:xfrm>
            <a:off x="5171119" y="5523418"/>
            <a:ext cx="315872" cy="770333"/>
          </a:xfrm>
          <a:prstGeom prst="line">
            <a:avLst/>
          </a:prstGeom>
          <a:ln w="28575">
            <a:solidFill>
              <a:srgbClr val="53585F"/>
            </a:solidFill>
            <a:miter lim="400000"/>
            <a:headEnd type="oval"/>
            <a:tailEnd type="stealth"/>
          </a:ln>
        </p:spPr>
        <p:txBody>
          <a:bodyPr lIns="50800" tIns="50800" rIns="50800" bIns="50800" anchor="ctr"/>
          <a:lstStyle/>
          <a:p>
            <a:pPr lvl="0">
              <a:defRPr sz="3200">
                <a:solidFill>
                  <a:srgbClr val="000000"/>
                </a:solidFill>
                <a:latin typeface="Helvetica Light"/>
                <a:ea typeface="Helvetica Light"/>
                <a:cs typeface="Helvetica Light"/>
                <a:sym typeface="Helvetica Light"/>
              </a:defRPr>
            </a:pPr>
            <a:endParaRPr>
              <a:latin typeface="Microsoft YaHei Light" panose="020B0502040204020203" pitchFamily="34" charset="-122"/>
              <a:ea typeface="Microsoft YaHei Light" panose="020B0502040204020203" pitchFamily="34" charset="-122"/>
            </a:endParaRPr>
          </a:p>
        </p:txBody>
      </p:sp>
      <p:sp>
        <p:nvSpPr>
          <p:cNvPr id="20" name="Shape 700"/>
          <p:cNvSpPr/>
          <p:nvPr/>
        </p:nvSpPr>
        <p:spPr>
          <a:xfrm>
            <a:off x="5008445" y="5010014"/>
            <a:ext cx="488937" cy="523786"/>
          </a:xfrm>
          <a:prstGeom prst="line">
            <a:avLst/>
          </a:prstGeom>
          <a:ln w="28575">
            <a:solidFill>
              <a:srgbClr val="53585F"/>
            </a:solidFill>
            <a:miter lim="400000"/>
            <a:headEnd type="oval"/>
            <a:tailEnd type="stealth"/>
          </a:ln>
        </p:spPr>
        <p:txBody>
          <a:bodyPr lIns="50800" tIns="50800" rIns="50800" bIns="50800" anchor="ctr"/>
          <a:lstStyle/>
          <a:p>
            <a:pPr lvl="0">
              <a:defRPr sz="3200">
                <a:solidFill>
                  <a:srgbClr val="000000"/>
                </a:solidFill>
                <a:latin typeface="Helvetica Light"/>
                <a:ea typeface="Helvetica Light"/>
                <a:cs typeface="Helvetica Light"/>
                <a:sym typeface="Helvetica Light"/>
              </a:defRPr>
            </a:pPr>
            <a:endParaRPr>
              <a:latin typeface="Microsoft YaHei Light" panose="020B0502040204020203" pitchFamily="34" charset="-122"/>
              <a:ea typeface="Microsoft YaHei Light" panose="020B0502040204020203" pitchFamily="34" charset="-122"/>
            </a:endParaRPr>
          </a:p>
        </p:txBody>
      </p:sp>
      <p:sp>
        <p:nvSpPr>
          <p:cNvPr id="21" name="Shape 701"/>
          <p:cNvSpPr/>
          <p:nvPr/>
        </p:nvSpPr>
        <p:spPr>
          <a:xfrm>
            <a:off x="4789543" y="4540046"/>
            <a:ext cx="707839" cy="461034"/>
          </a:xfrm>
          <a:prstGeom prst="line">
            <a:avLst/>
          </a:prstGeom>
          <a:ln w="28575">
            <a:solidFill>
              <a:srgbClr val="53585F"/>
            </a:solidFill>
            <a:miter lim="400000"/>
            <a:headEnd type="oval"/>
            <a:tailEnd type="stealth"/>
          </a:ln>
        </p:spPr>
        <p:txBody>
          <a:bodyPr lIns="50800" tIns="50800" rIns="50800" bIns="50800" anchor="ctr"/>
          <a:lstStyle/>
          <a:p>
            <a:pPr lvl="0">
              <a:defRPr sz="3200">
                <a:solidFill>
                  <a:srgbClr val="000000"/>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22" name="Text Placeholder 2"/>
          <p:cNvSpPr txBox="1">
            <a:spLocks/>
          </p:cNvSpPr>
          <p:nvPr/>
        </p:nvSpPr>
        <p:spPr>
          <a:xfrm>
            <a:off x="5497382" y="6155251"/>
            <a:ext cx="2035049" cy="360070"/>
          </a:xfrm>
          <a:prstGeom prst="rect">
            <a:avLst/>
          </a:prstGeom>
          <a:noFill/>
        </p:spPr>
        <p:txBody>
          <a:bodyPr vert="horz" lIns="91440" tIns="45720" rIns="91440" bIns="45720" rtlCol="0" anchor="ctr">
            <a:no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GB" sz="1800" b="1" dirty="0" smtClean="0">
                <a:solidFill>
                  <a:schemeClr val="tx1"/>
                </a:solidFill>
                <a:latin typeface="Microsoft YaHei Light" panose="020B0502040204020203" pitchFamily="34" charset="-122"/>
                <a:ea typeface="Microsoft YaHei Light" panose="020B0502040204020203" pitchFamily="34" charset="-122"/>
              </a:rPr>
              <a:t>1 Petabyte (PB)</a:t>
            </a:r>
            <a:endParaRPr lang="en-GB" sz="1800" b="1" dirty="0">
              <a:solidFill>
                <a:schemeClr val="tx1"/>
              </a:solidFill>
              <a:latin typeface="Microsoft YaHei Light" panose="020B0502040204020203" pitchFamily="34" charset="-122"/>
              <a:ea typeface="Microsoft YaHei Light" panose="020B0502040204020203" pitchFamily="34" charset="-122"/>
            </a:endParaRPr>
          </a:p>
        </p:txBody>
      </p:sp>
      <p:sp>
        <p:nvSpPr>
          <p:cNvPr id="23" name="TextBox 22"/>
          <p:cNvSpPr txBox="1"/>
          <p:nvPr/>
        </p:nvSpPr>
        <p:spPr>
          <a:xfrm>
            <a:off x="7698685" y="6196786"/>
            <a:ext cx="4159974" cy="276999"/>
          </a:xfrm>
          <a:prstGeom prst="rect">
            <a:avLst/>
          </a:prstGeom>
          <a:noFill/>
        </p:spPr>
        <p:txBody>
          <a:bodyPr wrap="square" lIns="0" tIns="0" rIns="0" bIns="0" rtlCol="0">
            <a:spAutoFit/>
          </a:bodyPr>
          <a:lstStyle/>
          <a:p>
            <a:r>
              <a:rPr lang="en-GB" dirty="0" smtClean="0">
                <a:latin typeface="Microsoft YaHei Light" panose="020B0502040204020203" pitchFamily="34" charset="-122"/>
                <a:ea typeface="Microsoft YaHei Light" panose="020B0502040204020203" pitchFamily="34" charset="-122"/>
              </a:rPr>
              <a:t>1024 Terabytes</a:t>
            </a:r>
            <a:endParaRPr lang="en-GB" dirty="0">
              <a:latin typeface="Microsoft YaHei Light" panose="020B0502040204020203" pitchFamily="34" charset="-122"/>
              <a:ea typeface="Microsoft YaHei Light" panose="020B0502040204020203" pitchFamily="34" charset="-122"/>
            </a:endParaRPr>
          </a:p>
        </p:txBody>
      </p:sp>
      <p:sp>
        <p:nvSpPr>
          <p:cNvPr id="24" name="Text Placeholder 2"/>
          <p:cNvSpPr txBox="1">
            <a:spLocks/>
          </p:cNvSpPr>
          <p:nvPr/>
        </p:nvSpPr>
        <p:spPr>
          <a:xfrm>
            <a:off x="5497382" y="5412409"/>
            <a:ext cx="2076612" cy="360070"/>
          </a:xfrm>
          <a:prstGeom prst="rect">
            <a:avLst/>
          </a:prstGeom>
          <a:noFill/>
        </p:spPr>
        <p:txBody>
          <a:bodyPr vert="horz" lIns="91440" tIns="45720" rIns="91440" bIns="45720" rtlCol="0" anchor="ctr">
            <a:no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GB" sz="1800" b="1" dirty="0" smtClean="0">
                <a:solidFill>
                  <a:schemeClr val="tx1"/>
                </a:solidFill>
                <a:latin typeface="Microsoft YaHei Light" panose="020B0502040204020203" pitchFamily="34" charset="-122"/>
                <a:ea typeface="Microsoft YaHei Light" panose="020B0502040204020203" pitchFamily="34" charset="-122"/>
              </a:rPr>
              <a:t>1 Terabyte (TB)</a:t>
            </a:r>
            <a:endParaRPr lang="en-GB" sz="1800" b="1" dirty="0">
              <a:solidFill>
                <a:schemeClr val="tx1"/>
              </a:solidFill>
              <a:latin typeface="Microsoft YaHei Light" panose="020B0502040204020203" pitchFamily="34" charset="-122"/>
              <a:ea typeface="Microsoft YaHei Light" panose="020B0502040204020203" pitchFamily="34" charset="-122"/>
            </a:endParaRPr>
          </a:p>
        </p:txBody>
      </p:sp>
      <p:sp>
        <p:nvSpPr>
          <p:cNvPr id="25" name="TextBox 24"/>
          <p:cNvSpPr txBox="1"/>
          <p:nvPr/>
        </p:nvSpPr>
        <p:spPr>
          <a:xfrm>
            <a:off x="7698685" y="5453199"/>
            <a:ext cx="4159974" cy="276999"/>
          </a:xfrm>
          <a:prstGeom prst="rect">
            <a:avLst/>
          </a:prstGeom>
          <a:noFill/>
        </p:spPr>
        <p:txBody>
          <a:bodyPr wrap="square" lIns="0" tIns="0" rIns="0" bIns="0" rtlCol="0">
            <a:spAutoFit/>
          </a:bodyPr>
          <a:lstStyle/>
          <a:p>
            <a:r>
              <a:rPr lang="en-GB" dirty="0" smtClean="0">
                <a:latin typeface="Microsoft YaHei Light" panose="020B0502040204020203" pitchFamily="34" charset="-122"/>
                <a:ea typeface="Microsoft YaHei Light" panose="020B0502040204020203" pitchFamily="34" charset="-122"/>
              </a:rPr>
              <a:t>1024 Gigabytes</a:t>
            </a:r>
            <a:endParaRPr lang="en-GB" dirty="0">
              <a:latin typeface="Microsoft YaHei Light" panose="020B0502040204020203" pitchFamily="34" charset="-122"/>
              <a:ea typeface="Microsoft YaHei Light" panose="020B0502040204020203" pitchFamily="34" charset="-122"/>
            </a:endParaRPr>
          </a:p>
        </p:txBody>
      </p:sp>
      <p:sp>
        <p:nvSpPr>
          <p:cNvPr id="26" name="Text Placeholder 2"/>
          <p:cNvSpPr txBox="1">
            <a:spLocks/>
          </p:cNvSpPr>
          <p:nvPr/>
        </p:nvSpPr>
        <p:spPr>
          <a:xfrm>
            <a:off x="5497382" y="4790958"/>
            <a:ext cx="2201303" cy="360070"/>
          </a:xfrm>
          <a:prstGeom prst="rect">
            <a:avLst/>
          </a:prstGeom>
          <a:noFill/>
        </p:spPr>
        <p:txBody>
          <a:bodyPr vert="horz" lIns="91440" tIns="45720" rIns="91440" bIns="45720" rtlCol="0" anchor="ctr">
            <a:no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GB" sz="1800" b="1" dirty="0" smtClean="0">
                <a:solidFill>
                  <a:schemeClr val="tx1"/>
                </a:solidFill>
                <a:latin typeface="Microsoft YaHei Light" panose="020B0502040204020203" pitchFamily="34" charset="-122"/>
                <a:ea typeface="Microsoft YaHei Light" panose="020B0502040204020203" pitchFamily="34" charset="-122"/>
              </a:rPr>
              <a:t>1 Gigabyte (GB)</a:t>
            </a:r>
            <a:endParaRPr lang="en-GB" sz="1800" b="1" dirty="0">
              <a:solidFill>
                <a:schemeClr val="tx1"/>
              </a:solidFill>
              <a:latin typeface="Microsoft YaHei Light" panose="020B0502040204020203" pitchFamily="34" charset="-122"/>
              <a:ea typeface="Microsoft YaHei Light" panose="020B0502040204020203" pitchFamily="34" charset="-122"/>
            </a:endParaRPr>
          </a:p>
        </p:txBody>
      </p:sp>
      <p:sp>
        <p:nvSpPr>
          <p:cNvPr id="27" name="TextBox 26"/>
          <p:cNvSpPr txBox="1"/>
          <p:nvPr/>
        </p:nvSpPr>
        <p:spPr>
          <a:xfrm>
            <a:off x="7698685" y="4842593"/>
            <a:ext cx="4159974" cy="276999"/>
          </a:xfrm>
          <a:prstGeom prst="rect">
            <a:avLst/>
          </a:prstGeom>
          <a:noFill/>
        </p:spPr>
        <p:txBody>
          <a:bodyPr wrap="square" lIns="0" tIns="0" rIns="0" bIns="0" rtlCol="0">
            <a:spAutoFit/>
          </a:bodyPr>
          <a:lstStyle/>
          <a:p>
            <a:r>
              <a:rPr lang="en-GB" dirty="0" smtClean="0">
                <a:latin typeface="Microsoft YaHei Light" panose="020B0502040204020203" pitchFamily="34" charset="-122"/>
                <a:ea typeface="Microsoft YaHei Light" panose="020B0502040204020203" pitchFamily="34" charset="-122"/>
              </a:rPr>
              <a:t>1024 Megabytes</a:t>
            </a:r>
            <a:endParaRPr lang="en-GB" dirty="0">
              <a:latin typeface="Microsoft YaHei Light" panose="020B0502040204020203" pitchFamily="34" charset="-122"/>
              <a:ea typeface="Microsoft YaHei Light" panose="020B0502040204020203" pitchFamily="34" charset="-122"/>
            </a:endParaRPr>
          </a:p>
        </p:txBody>
      </p:sp>
      <p:sp>
        <p:nvSpPr>
          <p:cNvPr id="28" name="Text Placeholder 2"/>
          <p:cNvSpPr txBox="1">
            <a:spLocks/>
          </p:cNvSpPr>
          <p:nvPr/>
        </p:nvSpPr>
        <p:spPr>
          <a:xfrm>
            <a:off x="5497679" y="4128717"/>
            <a:ext cx="2270576" cy="360070"/>
          </a:xfrm>
          <a:prstGeom prst="rect">
            <a:avLst/>
          </a:prstGeom>
          <a:noFill/>
        </p:spPr>
        <p:txBody>
          <a:bodyPr vert="horz" lIns="91440" tIns="45720" rIns="91440" bIns="45720" rtlCol="0" anchor="ctr">
            <a:no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GB" sz="1800" b="1" dirty="0" smtClean="0">
                <a:solidFill>
                  <a:schemeClr val="tx1"/>
                </a:solidFill>
                <a:latin typeface="Microsoft YaHei Light" panose="020B0502040204020203" pitchFamily="34" charset="-122"/>
                <a:ea typeface="Microsoft YaHei Light" panose="020B0502040204020203" pitchFamily="34" charset="-122"/>
              </a:rPr>
              <a:t>1 Megabyte (MB)</a:t>
            </a:r>
            <a:endParaRPr lang="en-GB" sz="1800" b="1" dirty="0">
              <a:solidFill>
                <a:schemeClr val="tx1"/>
              </a:solidFill>
              <a:latin typeface="Microsoft YaHei Light" panose="020B0502040204020203" pitchFamily="34" charset="-122"/>
              <a:ea typeface="Microsoft YaHei Light" panose="020B0502040204020203" pitchFamily="34" charset="-122"/>
            </a:endParaRPr>
          </a:p>
        </p:txBody>
      </p:sp>
      <p:sp>
        <p:nvSpPr>
          <p:cNvPr id="29" name="TextBox 28"/>
          <p:cNvSpPr txBox="1"/>
          <p:nvPr/>
        </p:nvSpPr>
        <p:spPr>
          <a:xfrm>
            <a:off x="7698685" y="4180352"/>
            <a:ext cx="4159974" cy="276999"/>
          </a:xfrm>
          <a:prstGeom prst="rect">
            <a:avLst/>
          </a:prstGeom>
          <a:noFill/>
        </p:spPr>
        <p:txBody>
          <a:bodyPr wrap="square" lIns="0" tIns="0" rIns="0" bIns="0" rtlCol="0">
            <a:spAutoFit/>
          </a:bodyPr>
          <a:lstStyle/>
          <a:p>
            <a:r>
              <a:rPr lang="en-GB" dirty="0" smtClean="0">
                <a:latin typeface="Microsoft YaHei Light" panose="020B0502040204020203" pitchFamily="34" charset="-122"/>
                <a:ea typeface="Microsoft YaHei Light" panose="020B0502040204020203" pitchFamily="34" charset="-122"/>
              </a:rPr>
              <a:t>1024 Kilobytes</a:t>
            </a:r>
            <a:endParaRPr lang="en-GB" dirty="0">
              <a:latin typeface="Microsoft YaHei Light" panose="020B0502040204020203" pitchFamily="34" charset="-122"/>
              <a:ea typeface="Microsoft YaHei Light" panose="020B0502040204020203" pitchFamily="34" charset="-122"/>
            </a:endParaRPr>
          </a:p>
        </p:txBody>
      </p:sp>
      <p:sp>
        <p:nvSpPr>
          <p:cNvPr id="30" name="Text Placeholder 2"/>
          <p:cNvSpPr txBox="1">
            <a:spLocks/>
          </p:cNvSpPr>
          <p:nvPr/>
        </p:nvSpPr>
        <p:spPr>
          <a:xfrm>
            <a:off x="5497382" y="3409798"/>
            <a:ext cx="1938067" cy="360070"/>
          </a:xfrm>
          <a:prstGeom prst="rect">
            <a:avLst/>
          </a:prstGeom>
          <a:noFill/>
        </p:spPr>
        <p:txBody>
          <a:bodyPr vert="horz" lIns="91440" tIns="45720" rIns="91440" bIns="45720" rtlCol="0" anchor="ctr">
            <a:no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GB" sz="1800" b="1" dirty="0" smtClean="0">
                <a:solidFill>
                  <a:schemeClr val="tx1"/>
                </a:solidFill>
                <a:latin typeface="Microsoft YaHei Light" panose="020B0502040204020203" pitchFamily="34" charset="-122"/>
                <a:ea typeface="Microsoft YaHei Light" panose="020B0502040204020203" pitchFamily="34" charset="-122"/>
              </a:rPr>
              <a:t>1 Kilobyte (KB)</a:t>
            </a:r>
            <a:endParaRPr lang="en-GB" sz="1800" b="1" dirty="0">
              <a:solidFill>
                <a:schemeClr val="tx1"/>
              </a:solidFill>
              <a:latin typeface="Microsoft YaHei Light" panose="020B0502040204020203" pitchFamily="34" charset="-122"/>
              <a:ea typeface="Microsoft YaHei Light" panose="020B0502040204020203" pitchFamily="34" charset="-122"/>
            </a:endParaRPr>
          </a:p>
        </p:txBody>
      </p:sp>
      <p:sp>
        <p:nvSpPr>
          <p:cNvPr id="31" name="TextBox 30"/>
          <p:cNvSpPr txBox="1"/>
          <p:nvPr/>
        </p:nvSpPr>
        <p:spPr>
          <a:xfrm>
            <a:off x="7698685" y="3439907"/>
            <a:ext cx="4159974" cy="276999"/>
          </a:xfrm>
          <a:prstGeom prst="rect">
            <a:avLst/>
          </a:prstGeom>
          <a:noFill/>
        </p:spPr>
        <p:txBody>
          <a:bodyPr wrap="square" lIns="0" tIns="0" rIns="0" bIns="0" rtlCol="0">
            <a:spAutoFit/>
          </a:bodyPr>
          <a:lstStyle/>
          <a:p>
            <a:r>
              <a:rPr lang="en-GB" dirty="0" smtClean="0">
                <a:latin typeface="Microsoft YaHei Light" panose="020B0502040204020203" pitchFamily="34" charset="-122"/>
                <a:ea typeface="Microsoft YaHei Light" panose="020B0502040204020203" pitchFamily="34" charset="-122"/>
              </a:rPr>
              <a:t>1024 Bytes</a:t>
            </a:r>
            <a:endParaRPr lang="en-GB" dirty="0">
              <a:latin typeface="Microsoft YaHei Light" panose="020B0502040204020203" pitchFamily="34" charset="-122"/>
              <a:ea typeface="Microsoft YaHei Light" panose="020B0502040204020203" pitchFamily="34" charset="-122"/>
            </a:endParaRPr>
          </a:p>
        </p:txBody>
      </p:sp>
      <p:sp>
        <p:nvSpPr>
          <p:cNvPr id="32" name="Text Placeholder 2"/>
          <p:cNvSpPr txBox="1">
            <a:spLocks/>
          </p:cNvSpPr>
          <p:nvPr/>
        </p:nvSpPr>
        <p:spPr>
          <a:xfrm>
            <a:off x="5497382" y="2794030"/>
            <a:ext cx="1328467" cy="360070"/>
          </a:xfrm>
          <a:prstGeom prst="rect">
            <a:avLst/>
          </a:prstGeom>
          <a:noFill/>
        </p:spPr>
        <p:txBody>
          <a:bodyPr vert="horz" lIns="91440" tIns="45720" rIns="91440" bIns="45720" rtlCol="0" anchor="ctr">
            <a:no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GB" sz="1800" b="1" dirty="0" smtClean="0">
                <a:solidFill>
                  <a:schemeClr val="tx1"/>
                </a:solidFill>
                <a:latin typeface="Microsoft YaHei Light" panose="020B0502040204020203" pitchFamily="34" charset="-122"/>
                <a:ea typeface="Microsoft YaHei Light" panose="020B0502040204020203" pitchFamily="34" charset="-122"/>
              </a:rPr>
              <a:t>1 Byte (B)</a:t>
            </a:r>
            <a:endParaRPr lang="en-GB" sz="1800" b="1" dirty="0">
              <a:solidFill>
                <a:schemeClr val="tx1"/>
              </a:solidFill>
              <a:latin typeface="Microsoft YaHei Light" panose="020B0502040204020203" pitchFamily="34" charset="-122"/>
              <a:ea typeface="Microsoft YaHei Light" panose="020B0502040204020203" pitchFamily="34" charset="-122"/>
            </a:endParaRPr>
          </a:p>
        </p:txBody>
      </p:sp>
      <p:sp>
        <p:nvSpPr>
          <p:cNvPr id="33" name="TextBox 32"/>
          <p:cNvSpPr txBox="1"/>
          <p:nvPr/>
        </p:nvSpPr>
        <p:spPr>
          <a:xfrm>
            <a:off x="6836241" y="2834819"/>
            <a:ext cx="5032810" cy="276999"/>
          </a:xfrm>
          <a:prstGeom prst="rect">
            <a:avLst/>
          </a:prstGeom>
          <a:noFill/>
        </p:spPr>
        <p:txBody>
          <a:bodyPr wrap="square" lIns="0" tIns="0" rIns="0" bIns="0" rtlCol="0">
            <a:spAutoFit/>
          </a:bodyPr>
          <a:lstStyle/>
          <a:p>
            <a:r>
              <a:rPr lang="en-GB" dirty="0" smtClean="0">
                <a:latin typeface="Microsoft YaHei Light" panose="020B0502040204020203" pitchFamily="34" charset="-122"/>
                <a:ea typeface="Microsoft YaHei Light" panose="020B0502040204020203" pitchFamily="34" charset="-122"/>
              </a:rPr>
              <a:t>Equal to 8 bits, needed to hold one character</a:t>
            </a:r>
            <a:endParaRPr lang="en-GB" dirty="0">
              <a:latin typeface="Microsoft YaHei Light" panose="020B0502040204020203" pitchFamily="34" charset="-122"/>
              <a:ea typeface="Microsoft YaHei Light" panose="020B0502040204020203" pitchFamily="34" charset="-122"/>
            </a:endParaRPr>
          </a:p>
        </p:txBody>
      </p:sp>
      <p:sp>
        <p:nvSpPr>
          <p:cNvPr id="34" name="Text Placeholder 2"/>
          <p:cNvSpPr txBox="1">
            <a:spLocks/>
          </p:cNvSpPr>
          <p:nvPr/>
        </p:nvSpPr>
        <p:spPr>
          <a:xfrm>
            <a:off x="5497382" y="2088241"/>
            <a:ext cx="1197233" cy="360070"/>
          </a:xfrm>
          <a:prstGeom prst="rect">
            <a:avLst/>
          </a:prstGeom>
          <a:noFill/>
        </p:spPr>
        <p:txBody>
          <a:bodyPr vert="horz" lIns="91440" tIns="45720" rIns="91440" bIns="45720" rtlCol="0" anchor="ctr">
            <a:no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GB" sz="1800" b="1" dirty="0" smtClean="0">
                <a:solidFill>
                  <a:schemeClr val="tx1"/>
                </a:solidFill>
                <a:latin typeface="Microsoft YaHei Light" panose="020B0502040204020203" pitchFamily="34" charset="-122"/>
                <a:ea typeface="Microsoft YaHei Light" panose="020B0502040204020203" pitchFamily="34" charset="-122"/>
              </a:rPr>
              <a:t>1 Bit (b)</a:t>
            </a:r>
            <a:endParaRPr lang="en-GB" sz="1800" b="1" dirty="0">
              <a:solidFill>
                <a:schemeClr val="tx1"/>
              </a:solidFill>
              <a:latin typeface="Microsoft YaHei Light" panose="020B0502040204020203" pitchFamily="34" charset="-122"/>
              <a:ea typeface="Microsoft YaHei Light" panose="020B0502040204020203" pitchFamily="34" charset="-122"/>
            </a:endParaRPr>
          </a:p>
        </p:txBody>
      </p:sp>
      <p:sp>
        <p:nvSpPr>
          <p:cNvPr id="35" name="TextBox 34"/>
          <p:cNvSpPr txBox="1"/>
          <p:nvPr/>
        </p:nvSpPr>
        <p:spPr>
          <a:xfrm>
            <a:off x="6747748" y="2139808"/>
            <a:ext cx="5289567" cy="276999"/>
          </a:xfrm>
          <a:prstGeom prst="rect">
            <a:avLst/>
          </a:prstGeom>
          <a:noFill/>
        </p:spPr>
        <p:txBody>
          <a:bodyPr wrap="square" lIns="0" tIns="0" rIns="0" bIns="0" rtlCol="0">
            <a:spAutoFit/>
          </a:bodyPr>
          <a:lstStyle/>
          <a:p>
            <a:r>
              <a:rPr lang="en-GB" dirty="0" smtClean="0">
                <a:latin typeface="Microsoft YaHei Light" panose="020B0502040204020203" pitchFamily="34" charset="-122"/>
                <a:ea typeface="Microsoft YaHei Light" panose="020B0502040204020203" pitchFamily="34" charset="-122"/>
              </a:rPr>
              <a:t>This is the smallest unit of computer memory. </a:t>
            </a:r>
            <a:endParaRPr lang="en-GB" dirty="0">
              <a:latin typeface="Microsoft YaHei Light" panose="020B0502040204020203" pitchFamily="34" charset="-122"/>
              <a:ea typeface="Microsoft YaHei Light" panose="020B0502040204020203" pitchFamily="34" charset="-122"/>
            </a:endParaRPr>
          </a:p>
        </p:txBody>
      </p:sp>
      <p:sp>
        <p:nvSpPr>
          <p:cNvPr id="38" name="Rectangle 37"/>
          <p:cNvSpPr/>
          <p:nvPr/>
        </p:nvSpPr>
        <p:spPr>
          <a:xfrm>
            <a:off x="686168" y="1213174"/>
            <a:ext cx="10932179" cy="461665"/>
          </a:xfrm>
          <a:prstGeom prst="rect">
            <a:avLst/>
          </a:prstGeom>
        </p:spPr>
        <p:txBody>
          <a:bodyPr wrap="square">
            <a:spAutoFit/>
          </a:bodyPr>
          <a:lstStyle/>
          <a:p>
            <a:pPr defTabSz="914400">
              <a:defRPr/>
            </a:pPr>
            <a:r>
              <a:rPr lang="en-US" sz="2400" b="1" dirty="0" smtClean="0">
                <a:latin typeface="Microsoft YaHei" panose="020B0503020204020204" pitchFamily="34" charset="-122"/>
                <a:ea typeface="Microsoft YaHei" panose="020B0503020204020204" pitchFamily="34" charset="-122"/>
              </a:rPr>
              <a:t>Data Storage (Con.) “Capacity”</a:t>
            </a:r>
            <a:endParaRPr lang="en-GB" sz="2400" b="1" dirty="0">
              <a:latin typeface="Microsoft YaHei" panose="020B0503020204020204" pitchFamily="34" charset="-122"/>
              <a:ea typeface="Microsoft YaHei" panose="020B0503020204020204" pitchFamily="34" charset="-122"/>
            </a:endParaRPr>
          </a:p>
        </p:txBody>
      </p:sp>
      <p:sp>
        <p:nvSpPr>
          <p:cNvPr id="2" name="Slide Number Placeholder 1"/>
          <p:cNvSpPr>
            <a:spLocks noGrp="1"/>
          </p:cNvSpPr>
          <p:nvPr>
            <p:ph type="sldNum" sz="quarter" idx="12"/>
          </p:nvPr>
        </p:nvSpPr>
        <p:spPr/>
        <p:txBody>
          <a:bodyPr/>
          <a:lstStyle/>
          <a:p>
            <a:fld id="{6D22F896-40B5-4ADD-8801-0D06FADFA095}" type="slidenum">
              <a:rPr lang="en-US" sz="1800" smtClean="0"/>
              <a:t>10</a:t>
            </a:fld>
            <a:endParaRPr lang="en-US" sz="1800" dirty="0"/>
          </a:p>
        </p:txBody>
      </p:sp>
    </p:spTree>
    <p:extLst>
      <p:ext uri="{BB962C8B-B14F-4D97-AF65-F5344CB8AC3E}">
        <p14:creationId xmlns:p14="http://schemas.microsoft.com/office/powerpoint/2010/main" val="2520352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2" name="Title 1"/>
          <p:cNvSpPr>
            <a:spLocks noGrp="1"/>
          </p:cNvSpPr>
          <p:nvPr>
            <p:ph type="title"/>
          </p:nvPr>
        </p:nvSpPr>
        <p:spPr>
          <a:xfrm>
            <a:off x="623455" y="810509"/>
            <a:ext cx="10972800" cy="1325563"/>
          </a:xfrm>
        </p:spPr>
        <p:txBody>
          <a:bodyPr>
            <a:normAutofit/>
          </a:bodyPr>
          <a:lstStyle/>
          <a:p>
            <a:r>
              <a:rPr lang="en-US" sz="2400" b="1" dirty="0">
                <a:latin typeface="Microsoft YaHei" panose="020B0503020204020204" pitchFamily="34" charset="-122"/>
                <a:ea typeface="Microsoft YaHei" panose="020B0503020204020204" pitchFamily="34" charset="-122"/>
              </a:rPr>
              <a:t>Computing Software</a:t>
            </a:r>
          </a:p>
        </p:txBody>
      </p:sp>
      <p:sp>
        <p:nvSpPr>
          <p:cNvPr id="3" name="Content Placeholder 2"/>
          <p:cNvSpPr>
            <a:spLocks noGrp="1"/>
          </p:cNvSpPr>
          <p:nvPr>
            <p:ph idx="1"/>
          </p:nvPr>
        </p:nvSpPr>
        <p:spPr>
          <a:xfrm>
            <a:off x="1887922" y="2165456"/>
            <a:ext cx="8416156" cy="689741"/>
          </a:xfrm>
        </p:spPr>
        <p:txBody>
          <a:bodyPr>
            <a:normAutofit/>
          </a:bodyPr>
          <a:lstStyle/>
          <a:p>
            <a:pPr marL="0" indent="0" algn="ctr">
              <a:buNone/>
            </a:pPr>
            <a:r>
              <a:rPr lang="en-US" sz="1800" dirty="0">
                <a:latin typeface="Microsoft YaHei Light" panose="020B0502040204020203" pitchFamily="34" charset="-122"/>
                <a:ea typeface="Microsoft YaHei Light" panose="020B0502040204020203" pitchFamily="34" charset="-122"/>
              </a:rPr>
              <a:t>The term software is used to describe a </a:t>
            </a:r>
            <a:r>
              <a:rPr lang="en-US" sz="1800" b="1" u="sng" dirty="0" smtClean="0">
                <a:latin typeface="Microsoft YaHei Light" panose="020B0502040204020203" pitchFamily="34" charset="-122"/>
                <a:ea typeface="Microsoft YaHei Light" panose="020B0502040204020203" pitchFamily="34" charset="-122"/>
              </a:rPr>
              <a:t>program</a:t>
            </a:r>
            <a:r>
              <a:rPr lang="en-US" sz="1800" dirty="0" smtClean="0">
                <a:latin typeface="Microsoft YaHei Light" panose="020B0502040204020203" pitchFamily="34" charset="-122"/>
                <a:ea typeface="Microsoft YaHei Light" panose="020B0502040204020203" pitchFamily="34" charset="-122"/>
              </a:rPr>
              <a:t> </a:t>
            </a:r>
            <a:r>
              <a:rPr lang="en-US" sz="1800" dirty="0">
                <a:latin typeface="Microsoft YaHei Light" panose="020B0502040204020203" pitchFamily="34" charset="-122"/>
                <a:ea typeface="Microsoft YaHei Light" panose="020B0502040204020203" pitchFamily="34" charset="-122"/>
              </a:rPr>
              <a:t>of instructions that tells an ICT device what to do, how to do it, and when.</a:t>
            </a:r>
          </a:p>
          <a:p>
            <a:pPr algn="ctr"/>
            <a:endParaRPr lang="en-US" sz="1800" dirty="0">
              <a:latin typeface="Microsoft YaHei Light" panose="020B0502040204020203" pitchFamily="34" charset="-122"/>
              <a:ea typeface="Microsoft YaHei Light" panose="020B0502040204020203" pitchFamily="34" charset="-122"/>
            </a:endParaRPr>
          </a:p>
        </p:txBody>
      </p:sp>
      <p:grpSp>
        <p:nvGrpSpPr>
          <p:cNvPr id="45" name="Group 44"/>
          <p:cNvGrpSpPr/>
          <p:nvPr/>
        </p:nvGrpSpPr>
        <p:grpSpPr>
          <a:xfrm>
            <a:off x="669275" y="3429000"/>
            <a:ext cx="10853450" cy="2860070"/>
            <a:chOff x="421140" y="3081397"/>
            <a:chExt cx="10853450" cy="2860070"/>
          </a:xfrm>
        </p:grpSpPr>
        <p:grpSp>
          <p:nvGrpSpPr>
            <p:cNvPr id="25" name="Group 24"/>
            <p:cNvGrpSpPr/>
            <p:nvPr/>
          </p:nvGrpSpPr>
          <p:grpSpPr>
            <a:xfrm>
              <a:off x="421140" y="3087060"/>
              <a:ext cx="3410435" cy="914400"/>
              <a:chOff x="421140" y="3087060"/>
              <a:chExt cx="3410435" cy="914400"/>
            </a:xfrm>
          </p:grpSpPr>
          <p:sp>
            <p:nvSpPr>
              <p:cNvPr id="10" name="TextBox 9"/>
              <p:cNvSpPr txBox="1"/>
              <p:nvPr/>
            </p:nvSpPr>
            <p:spPr>
              <a:xfrm>
                <a:off x="1451934" y="3447462"/>
                <a:ext cx="2379641" cy="276999"/>
              </a:xfrm>
              <a:prstGeom prst="rect">
                <a:avLst/>
              </a:prstGeom>
              <a:noFill/>
            </p:spPr>
            <p:txBody>
              <a:bodyPr wrap="square" lIns="0" tIns="0" rIns="0" bIns="0" rtlCol="0">
                <a:spAutoFit/>
              </a:bodyPr>
              <a:lstStyle/>
              <a:p>
                <a:r>
                  <a:rPr lang="en-GB" dirty="0" smtClean="0">
                    <a:latin typeface="Microsoft YaHei Light" panose="020B0502040204020203" pitchFamily="34" charset="-122"/>
                    <a:ea typeface="Microsoft YaHei Light" panose="020B0502040204020203" pitchFamily="34" charset="-122"/>
                  </a:rPr>
                  <a:t>Photo &amp; image editing</a:t>
                </a:r>
                <a:endParaRPr lang="en-GB" dirty="0">
                  <a:latin typeface="Microsoft YaHei Light" panose="020B0502040204020203" pitchFamily="34" charset="-122"/>
                  <a:ea typeface="Microsoft YaHei Light" panose="020B0502040204020203" pitchFamily="34" charset="-122"/>
                </a:endParaRPr>
              </a:p>
            </p:txBody>
          </p:sp>
          <p:pic>
            <p:nvPicPr>
              <p:cNvPr id="23" name="Picture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40" y="3087060"/>
                <a:ext cx="914400" cy="914400"/>
              </a:xfrm>
              <a:prstGeom prst="rect">
                <a:avLst/>
              </a:prstGeom>
            </p:spPr>
          </p:pic>
          <p:sp>
            <p:nvSpPr>
              <p:cNvPr id="24" name="TextBox 23"/>
              <p:cNvSpPr txBox="1"/>
              <p:nvPr/>
            </p:nvSpPr>
            <p:spPr>
              <a:xfrm>
                <a:off x="1451935" y="3087060"/>
                <a:ext cx="2339528" cy="276999"/>
              </a:xfrm>
              <a:prstGeom prst="rect">
                <a:avLst/>
              </a:prstGeom>
              <a:noFill/>
            </p:spPr>
            <p:txBody>
              <a:bodyPr wrap="square" lIns="0" tIns="0" rIns="0" bIns="0" rtlCol="0">
                <a:spAutoFit/>
              </a:bodyPr>
              <a:lstStyle/>
              <a:p>
                <a:r>
                  <a:rPr lang="en-GB" b="1" dirty="0" smtClean="0">
                    <a:latin typeface="Microsoft YaHei Light" panose="020B0502040204020203" pitchFamily="34" charset="-122"/>
                    <a:ea typeface="Microsoft YaHei Light" panose="020B0502040204020203" pitchFamily="34" charset="-122"/>
                  </a:rPr>
                  <a:t>Adobe Photoshop</a:t>
                </a:r>
                <a:endParaRPr lang="en-GB" b="1" dirty="0">
                  <a:latin typeface="Microsoft YaHei Light" panose="020B0502040204020203" pitchFamily="34" charset="-122"/>
                  <a:ea typeface="Microsoft YaHei Light" panose="020B0502040204020203" pitchFamily="34" charset="-122"/>
                </a:endParaRPr>
              </a:p>
            </p:txBody>
          </p:sp>
        </p:grpSp>
        <p:grpSp>
          <p:nvGrpSpPr>
            <p:cNvPr id="37" name="Group 36"/>
            <p:cNvGrpSpPr/>
            <p:nvPr/>
          </p:nvGrpSpPr>
          <p:grpSpPr>
            <a:xfrm>
              <a:off x="421140" y="4965512"/>
              <a:ext cx="3109769" cy="975955"/>
              <a:chOff x="421140" y="4965512"/>
              <a:chExt cx="3109769" cy="975955"/>
            </a:xfrm>
          </p:grpSpPr>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140" y="4970488"/>
                <a:ext cx="914400" cy="914400"/>
              </a:xfrm>
              <a:prstGeom prst="rect">
                <a:avLst/>
              </a:prstGeom>
            </p:spPr>
          </p:pic>
          <p:sp>
            <p:nvSpPr>
              <p:cNvPr id="27" name="TextBox 26"/>
              <p:cNvSpPr txBox="1"/>
              <p:nvPr/>
            </p:nvSpPr>
            <p:spPr>
              <a:xfrm>
                <a:off x="1451934" y="5387469"/>
                <a:ext cx="2078975" cy="553998"/>
              </a:xfrm>
              <a:prstGeom prst="rect">
                <a:avLst/>
              </a:prstGeom>
              <a:noFill/>
            </p:spPr>
            <p:txBody>
              <a:bodyPr wrap="square" lIns="0" tIns="0" rIns="0" bIns="0" rtlCol="0">
                <a:spAutoFit/>
              </a:bodyPr>
              <a:lstStyle/>
              <a:p>
                <a:r>
                  <a:rPr lang="en-GB" dirty="0" smtClean="0">
                    <a:latin typeface="Microsoft YaHei Light" panose="020B0502040204020203" pitchFamily="34" charset="-122"/>
                    <a:ea typeface="Microsoft YaHei Light" panose="020B0502040204020203" pitchFamily="34" charset="-122"/>
                  </a:rPr>
                  <a:t>Document letter essays report</a:t>
                </a:r>
                <a:endParaRPr lang="en-GB" dirty="0">
                  <a:latin typeface="Microsoft YaHei Light" panose="020B0502040204020203" pitchFamily="34" charset="-122"/>
                  <a:ea typeface="Microsoft YaHei Light" panose="020B0502040204020203" pitchFamily="34" charset="-122"/>
                </a:endParaRPr>
              </a:p>
            </p:txBody>
          </p:sp>
          <p:sp>
            <p:nvSpPr>
              <p:cNvPr id="28" name="TextBox 27"/>
              <p:cNvSpPr txBox="1"/>
              <p:nvPr/>
            </p:nvSpPr>
            <p:spPr>
              <a:xfrm>
                <a:off x="1451934" y="4965512"/>
                <a:ext cx="2078975" cy="276999"/>
              </a:xfrm>
              <a:prstGeom prst="rect">
                <a:avLst/>
              </a:prstGeom>
              <a:noFill/>
            </p:spPr>
            <p:txBody>
              <a:bodyPr wrap="square" lIns="0" tIns="0" rIns="0" bIns="0" rtlCol="0">
                <a:spAutoFit/>
              </a:bodyPr>
              <a:lstStyle/>
              <a:p>
                <a:r>
                  <a:rPr lang="en-GB" b="1" dirty="0" smtClean="0">
                    <a:latin typeface="Microsoft YaHei Light" panose="020B0502040204020203" pitchFamily="34" charset="-122"/>
                    <a:ea typeface="Microsoft YaHei Light" panose="020B0502040204020203" pitchFamily="34" charset="-122"/>
                  </a:rPr>
                  <a:t>Word Processing</a:t>
                </a:r>
                <a:endParaRPr lang="en-GB" b="1" dirty="0">
                  <a:latin typeface="Microsoft YaHei Light" panose="020B0502040204020203" pitchFamily="34" charset="-122"/>
                  <a:ea typeface="Microsoft YaHei Light" panose="020B0502040204020203" pitchFamily="34" charset="-122"/>
                </a:endParaRPr>
              </a:p>
            </p:txBody>
          </p:sp>
        </p:grpSp>
        <p:grpSp>
          <p:nvGrpSpPr>
            <p:cNvPr id="35" name="Group 34"/>
            <p:cNvGrpSpPr/>
            <p:nvPr/>
          </p:nvGrpSpPr>
          <p:grpSpPr>
            <a:xfrm>
              <a:off x="3907858" y="3081397"/>
              <a:ext cx="3542441" cy="928253"/>
              <a:chOff x="5863727" y="3081397"/>
              <a:chExt cx="3542441" cy="928253"/>
            </a:xfrm>
          </p:grpSpPr>
          <p:pic>
            <p:nvPicPr>
              <p:cNvPr id="29"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3727" y="3087060"/>
                <a:ext cx="914400" cy="914400"/>
              </a:xfrm>
              <a:prstGeom prst="rect">
                <a:avLst/>
              </a:prstGeom>
            </p:spPr>
          </p:pic>
          <p:sp>
            <p:nvSpPr>
              <p:cNvPr id="30" name="TextBox 29"/>
              <p:cNvSpPr txBox="1"/>
              <p:nvPr/>
            </p:nvSpPr>
            <p:spPr>
              <a:xfrm>
                <a:off x="6890318" y="3455652"/>
                <a:ext cx="2515850" cy="553998"/>
              </a:xfrm>
              <a:prstGeom prst="rect">
                <a:avLst/>
              </a:prstGeom>
              <a:noFill/>
            </p:spPr>
            <p:txBody>
              <a:bodyPr wrap="square" lIns="0" tIns="0" rIns="0" bIns="0" rtlCol="0">
                <a:spAutoFit/>
              </a:bodyPr>
              <a:lstStyle/>
              <a:p>
                <a:r>
                  <a:rPr lang="en-GB" dirty="0" smtClean="0">
                    <a:latin typeface="Microsoft YaHei Light" panose="020B0502040204020203" pitchFamily="34" charset="-122"/>
                    <a:ea typeface="Microsoft YaHei Light" panose="020B0502040204020203" pitchFamily="34" charset="-122"/>
                  </a:rPr>
                  <a:t>Work lots of number accounts budgets</a:t>
                </a:r>
                <a:endParaRPr lang="en-GB" dirty="0">
                  <a:latin typeface="Microsoft YaHei Light" panose="020B0502040204020203" pitchFamily="34" charset="-122"/>
                  <a:ea typeface="Microsoft YaHei Light" panose="020B0502040204020203" pitchFamily="34" charset="-122"/>
                </a:endParaRPr>
              </a:p>
            </p:txBody>
          </p:sp>
          <p:sp>
            <p:nvSpPr>
              <p:cNvPr id="31" name="TextBox 30"/>
              <p:cNvSpPr txBox="1"/>
              <p:nvPr/>
            </p:nvSpPr>
            <p:spPr>
              <a:xfrm>
                <a:off x="6890318" y="3081397"/>
                <a:ext cx="1918469" cy="276999"/>
              </a:xfrm>
              <a:prstGeom prst="rect">
                <a:avLst/>
              </a:prstGeom>
              <a:noFill/>
            </p:spPr>
            <p:txBody>
              <a:bodyPr wrap="square" lIns="0" tIns="0" rIns="0" bIns="0" rtlCol="0">
                <a:spAutoFit/>
              </a:bodyPr>
              <a:lstStyle/>
              <a:p>
                <a:r>
                  <a:rPr lang="en-GB" b="1" dirty="0" smtClean="0">
                    <a:latin typeface="Microsoft YaHei Light" panose="020B0502040204020203" pitchFamily="34" charset="-122"/>
                    <a:ea typeface="Microsoft YaHei Light" panose="020B0502040204020203" pitchFamily="34" charset="-122"/>
                  </a:rPr>
                  <a:t>Spreadsheet</a:t>
                </a:r>
                <a:endParaRPr lang="en-GB" b="1" dirty="0">
                  <a:latin typeface="Microsoft YaHei Light" panose="020B0502040204020203" pitchFamily="34" charset="-122"/>
                  <a:ea typeface="Microsoft YaHei Light" panose="020B0502040204020203" pitchFamily="34" charset="-122"/>
                </a:endParaRPr>
              </a:p>
            </p:txBody>
          </p:sp>
        </p:grpSp>
        <p:grpSp>
          <p:nvGrpSpPr>
            <p:cNvPr id="36" name="Group 35"/>
            <p:cNvGrpSpPr/>
            <p:nvPr/>
          </p:nvGrpSpPr>
          <p:grpSpPr>
            <a:xfrm>
              <a:off x="3907858" y="4963975"/>
              <a:ext cx="3482513" cy="977492"/>
              <a:chOff x="3907858" y="4963975"/>
              <a:chExt cx="3482513" cy="977492"/>
            </a:xfrm>
          </p:grpSpPr>
          <p:pic>
            <p:nvPicPr>
              <p:cNvPr id="32" name="Picture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7858" y="4965512"/>
                <a:ext cx="914400" cy="914400"/>
              </a:xfrm>
              <a:prstGeom prst="rect">
                <a:avLst/>
              </a:prstGeom>
            </p:spPr>
          </p:pic>
          <p:sp>
            <p:nvSpPr>
              <p:cNvPr id="33" name="TextBox 32"/>
              <p:cNvSpPr txBox="1"/>
              <p:nvPr/>
            </p:nvSpPr>
            <p:spPr>
              <a:xfrm>
                <a:off x="4934448" y="5387469"/>
                <a:ext cx="2455923" cy="553998"/>
              </a:xfrm>
              <a:prstGeom prst="rect">
                <a:avLst/>
              </a:prstGeom>
              <a:noFill/>
            </p:spPr>
            <p:txBody>
              <a:bodyPr wrap="square" lIns="0" tIns="0" rIns="0" bIns="0" rtlCol="0">
                <a:spAutoFit/>
              </a:bodyPr>
              <a:lstStyle/>
              <a:p>
                <a:r>
                  <a:rPr lang="en-GB" dirty="0" smtClean="0">
                    <a:latin typeface="Microsoft YaHei Light" panose="020B0502040204020203" pitchFamily="34" charset="-122"/>
                    <a:ea typeface="Microsoft YaHei Light" panose="020B0502040204020203" pitchFamily="34" charset="-122"/>
                  </a:rPr>
                  <a:t>Slideshows Presentation</a:t>
                </a:r>
                <a:endParaRPr lang="en-GB" dirty="0">
                  <a:latin typeface="Microsoft YaHei Light" panose="020B0502040204020203" pitchFamily="34" charset="-122"/>
                  <a:ea typeface="Microsoft YaHei Light" panose="020B0502040204020203" pitchFamily="34" charset="-122"/>
                </a:endParaRPr>
              </a:p>
            </p:txBody>
          </p:sp>
          <p:sp>
            <p:nvSpPr>
              <p:cNvPr id="34" name="TextBox 33"/>
              <p:cNvSpPr txBox="1"/>
              <p:nvPr/>
            </p:nvSpPr>
            <p:spPr>
              <a:xfrm>
                <a:off x="4934449" y="4963975"/>
                <a:ext cx="2091333" cy="276999"/>
              </a:xfrm>
              <a:prstGeom prst="rect">
                <a:avLst/>
              </a:prstGeom>
              <a:noFill/>
            </p:spPr>
            <p:txBody>
              <a:bodyPr wrap="square" lIns="0" tIns="0" rIns="0" bIns="0" rtlCol="0">
                <a:spAutoFit/>
              </a:bodyPr>
              <a:lstStyle/>
              <a:p>
                <a:r>
                  <a:rPr lang="en-GB" b="1" dirty="0" smtClean="0">
                    <a:latin typeface="Microsoft YaHei Light" panose="020B0502040204020203" pitchFamily="34" charset="-122"/>
                    <a:ea typeface="Microsoft YaHei Light" panose="020B0502040204020203" pitchFamily="34" charset="-122"/>
                  </a:rPr>
                  <a:t>Power point</a:t>
                </a:r>
                <a:endParaRPr lang="en-GB" b="1" dirty="0">
                  <a:latin typeface="Microsoft YaHei Light" panose="020B0502040204020203" pitchFamily="34" charset="-122"/>
                  <a:ea typeface="Microsoft YaHei Light" panose="020B0502040204020203" pitchFamily="34" charset="-122"/>
                </a:endParaRPr>
              </a:p>
            </p:txBody>
          </p:sp>
        </p:grpSp>
        <p:grpSp>
          <p:nvGrpSpPr>
            <p:cNvPr id="41" name="Group 40"/>
            <p:cNvGrpSpPr/>
            <p:nvPr/>
          </p:nvGrpSpPr>
          <p:grpSpPr>
            <a:xfrm>
              <a:off x="7390372" y="3081397"/>
              <a:ext cx="3809603" cy="928253"/>
              <a:chOff x="7390372" y="3081397"/>
              <a:chExt cx="3809603" cy="928253"/>
            </a:xfrm>
          </p:grpSpPr>
          <p:pic>
            <p:nvPicPr>
              <p:cNvPr id="38" name="Picture 3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90372" y="3081397"/>
                <a:ext cx="914400" cy="914400"/>
              </a:xfrm>
              <a:prstGeom prst="rect">
                <a:avLst/>
              </a:prstGeom>
            </p:spPr>
          </p:pic>
          <p:sp>
            <p:nvSpPr>
              <p:cNvPr id="39" name="TextBox 38"/>
              <p:cNvSpPr txBox="1"/>
              <p:nvPr/>
            </p:nvSpPr>
            <p:spPr>
              <a:xfrm>
                <a:off x="8421166" y="3455652"/>
                <a:ext cx="2778809" cy="553998"/>
              </a:xfrm>
              <a:prstGeom prst="rect">
                <a:avLst/>
              </a:prstGeom>
              <a:noFill/>
            </p:spPr>
            <p:txBody>
              <a:bodyPr wrap="square" lIns="0" tIns="0" rIns="0" bIns="0" rtlCol="0">
                <a:spAutoFit/>
              </a:bodyPr>
              <a:lstStyle/>
              <a:p>
                <a:r>
                  <a:rPr lang="en-GB" dirty="0" smtClean="0">
                    <a:latin typeface="Microsoft YaHei Light" panose="020B0502040204020203" pitchFamily="34" charset="-122"/>
                    <a:ea typeface="Microsoft YaHei Light" panose="020B0502040204020203" pitchFamily="34" charset="-122"/>
                  </a:rPr>
                  <a:t>High quality printed Poster Banner Brochures</a:t>
                </a:r>
                <a:endParaRPr lang="en-GB" dirty="0">
                  <a:latin typeface="Microsoft YaHei Light" panose="020B0502040204020203" pitchFamily="34" charset="-122"/>
                  <a:ea typeface="Microsoft YaHei Light" panose="020B0502040204020203" pitchFamily="34" charset="-122"/>
                </a:endParaRPr>
              </a:p>
            </p:txBody>
          </p:sp>
          <p:sp>
            <p:nvSpPr>
              <p:cNvPr id="40" name="TextBox 39"/>
              <p:cNvSpPr txBox="1"/>
              <p:nvPr/>
            </p:nvSpPr>
            <p:spPr>
              <a:xfrm>
                <a:off x="8421167" y="3084276"/>
                <a:ext cx="1541523" cy="276999"/>
              </a:xfrm>
              <a:prstGeom prst="rect">
                <a:avLst/>
              </a:prstGeom>
              <a:noFill/>
            </p:spPr>
            <p:txBody>
              <a:bodyPr wrap="square" lIns="0" tIns="0" rIns="0" bIns="0" rtlCol="0">
                <a:spAutoFit/>
              </a:bodyPr>
              <a:lstStyle/>
              <a:p>
                <a:r>
                  <a:rPr lang="en-GB" b="1" dirty="0" smtClean="0">
                    <a:latin typeface="Microsoft YaHei Light" panose="020B0502040204020203" pitchFamily="34" charset="-122"/>
                    <a:ea typeface="Microsoft YaHei Light" panose="020B0502040204020203" pitchFamily="34" charset="-122"/>
                  </a:rPr>
                  <a:t>Publisher</a:t>
                </a:r>
                <a:endParaRPr lang="en-GB" b="1" dirty="0">
                  <a:latin typeface="Microsoft YaHei Light" panose="020B0502040204020203" pitchFamily="34" charset="-122"/>
                  <a:ea typeface="Microsoft YaHei Light" panose="020B0502040204020203" pitchFamily="34" charset="-122"/>
                </a:endParaRPr>
              </a:p>
            </p:txBody>
          </p:sp>
        </p:grpSp>
        <p:pic>
          <p:nvPicPr>
            <p:cNvPr id="42" name="Picture 4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56531" y="4965512"/>
              <a:ext cx="914400" cy="914400"/>
            </a:xfrm>
            <a:prstGeom prst="rect">
              <a:avLst/>
            </a:prstGeom>
          </p:spPr>
        </p:pic>
        <p:sp>
          <p:nvSpPr>
            <p:cNvPr id="43" name="TextBox 42"/>
            <p:cNvSpPr txBox="1"/>
            <p:nvPr/>
          </p:nvSpPr>
          <p:spPr>
            <a:xfrm>
              <a:off x="8490291" y="5387469"/>
              <a:ext cx="2784299" cy="553998"/>
            </a:xfrm>
            <a:prstGeom prst="rect">
              <a:avLst/>
            </a:prstGeom>
            <a:noFill/>
          </p:spPr>
          <p:txBody>
            <a:bodyPr wrap="square" lIns="0" tIns="0" rIns="0" bIns="0" rtlCol="0">
              <a:spAutoFit/>
            </a:bodyPr>
            <a:lstStyle/>
            <a:p>
              <a:r>
                <a:rPr lang="en-GB" dirty="0" smtClean="0">
                  <a:latin typeface="Microsoft YaHei Light" panose="020B0502040204020203" pitchFamily="34" charset="-122"/>
                  <a:ea typeface="Microsoft YaHei Light" panose="020B0502040204020203" pitchFamily="34" charset="-122"/>
                </a:rPr>
                <a:t>Access vast information Download files</a:t>
              </a:r>
              <a:endParaRPr lang="en-GB" dirty="0">
                <a:latin typeface="Microsoft YaHei Light" panose="020B0502040204020203" pitchFamily="34" charset="-122"/>
                <a:ea typeface="Microsoft YaHei Light" panose="020B0502040204020203" pitchFamily="34" charset="-122"/>
              </a:endParaRPr>
            </a:p>
          </p:txBody>
        </p:sp>
        <p:sp>
          <p:nvSpPr>
            <p:cNvPr id="44" name="TextBox 43"/>
            <p:cNvSpPr txBox="1"/>
            <p:nvPr/>
          </p:nvSpPr>
          <p:spPr>
            <a:xfrm>
              <a:off x="8490291" y="4959843"/>
              <a:ext cx="2339527" cy="276999"/>
            </a:xfrm>
            <a:prstGeom prst="rect">
              <a:avLst/>
            </a:prstGeom>
            <a:noFill/>
          </p:spPr>
          <p:txBody>
            <a:bodyPr wrap="square" lIns="0" tIns="0" rIns="0" bIns="0" rtlCol="0">
              <a:spAutoFit/>
            </a:bodyPr>
            <a:lstStyle/>
            <a:p>
              <a:r>
                <a:rPr lang="en-GB" b="1" dirty="0" smtClean="0">
                  <a:latin typeface="Microsoft YaHei Light" panose="020B0502040204020203" pitchFamily="34" charset="-122"/>
                  <a:ea typeface="Microsoft YaHei Light" panose="020B0502040204020203" pitchFamily="34" charset="-122"/>
                </a:rPr>
                <a:t>Web browsing</a:t>
              </a:r>
              <a:endParaRPr lang="en-GB" b="1" dirty="0">
                <a:latin typeface="Microsoft YaHei Light" panose="020B0502040204020203" pitchFamily="34" charset="-122"/>
                <a:ea typeface="Microsoft YaHei Light" panose="020B0502040204020203" pitchFamily="34" charset="-122"/>
              </a:endParaRPr>
            </a:p>
          </p:txBody>
        </p:sp>
      </p:grpSp>
      <p:sp>
        <p:nvSpPr>
          <p:cNvPr id="4" name="Slide Number Placeholder 3"/>
          <p:cNvSpPr>
            <a:spLocks noGrp="1"/>
          </p:cNvSpPr>
          <p:nvPr>
            <p:ph type="sldNum" sz="quarter" idx="12"/>
          </p:nvPr>
        </p:nvSpPr>
        <p:spPr/>
        <p:txBody>
          <a:bodyPr/>
          <a:lstStyle/>
          <a:p>
            <a:fld id="{6D22F896-40B5-4ADD-8801-0D06FADFA095}" type="slidenum">
              <a:rPr lang="en-US" sz="1800" smtClean="0"/>
              <a:t>11</a:t>
            </a:fld>
            <a:endParaRPr lang="en-US" sz="1800" dirty="0"/>
          </a:p>
        </p:txBody>
      </p:sp>
    </p:spTree>
    <p:extLst>
      <p:ext uri="{BB962C8B-B14F-4D97-AF65-F5344CB8AC3E}">
        <p14:creationId xmlns:p14="http://schemas.microsoft.com/office/powerpoint/2010/main" val="15854896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2" name="Title 1"/>
          <p:cNvSpPr>
            <a:spLocks noGrp="1"/>
          </p:cNvSpPr>
          <p:nvPr>
            <p:ph type="title"/>
          </p:nvPr>
        </p:nvSpPr>
        <p:spPr>
          <a:xfrm>
            <a:off x="531223" y="1031331"/>
            <a:ext cx="11129554" cy="888911"/>
          </a:xfrm>
        </p:spPr>
        <p:txBody>
          <a:bodyPr>
            <a:normAutofit/>
          </a:bodyPr>
          <a:lstStyle/>
          <a:p>
            <a:r>
              <a:rPr lang="en-US" sz="2400" b="1" dirty="0">
                <a:latin typeface="Microsoft YaHei" panose="020B0503020204020204" pitchFamily="34" charset="-122"/>
                <a:ea typeface="Microsoft YaHei" panose="020B0503020204020204" pitchFamily="34" charset="-122"/>
              </a:rPr>
              <a:t>Software </a:t>
            </a:r>
            <a:r>
              <a:rPr lang="en-US" sz="2400" b="1" dirty="0" smtClean="0">
                <a:latin typeface="Microsoft YaHei" panose="020B0503020204020204" pitchFamily="34" charset="-122"/>
                <a:ea typeface="Microsoft YaHei" panose="020B0503020204020204" pitchFamily="34" charset="-122"/>
              </a:rPr>
              <a:t>Licenses</a:t>
            </a:r>
            <a:endParaRPr lang="en-US" sz="2400" b="1" dirty="0">
              <a:latin typeface="Microsoft YaHei" panose="020B0503020204020204" pitchFamily="34" charset="-122"/>
              <a:ea typeface="Microsoft YaHei" panose="020B0503020204020204" pitchFamily="34" charset="-122"/>
            </a:endParaRPr>
          </a:p>
        </p:txBody>
      </p:sp>
      <p:sp>
        <p:nvSpPr>
          <p:cNvPr id="9" name="Rectangle 8"/>
          <p:cNvSpPr/>
          <p:nvPr/>
        </p:nvSpPr>
        <p:spPr>
          <a:xfrm>
            <a:off x="0" y="1881478"/>
            <a:ext cx="12192000" cy="49624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icrosoft YaHei" panose="020B0503020204020204" pitchFamily="34" charset="-122"/>
              <a:ea typeface="Microsoft YaHei" panose="020B0503020204020204" pitchFamily="34" charset="-122"/>
            </a:endParaRPr>
          </a:p>
        </p:txBody>
      </p:sp>
      <p:grpSp>
        <p:nvGrpSpPr>
          <p:cNvPr id="23" name="Group 22"/>
          <p:cNvGrpSpPr/>
          <p:nvPr/>
        </p:nvGrpSpPr>
        <p:grpSpPr>
          <a:xfrm>
            <a:off x="446392" y="1901505"/>
            <a:ext cx="3377465" cy="4961188"/>
            <a:chOff x="423020" y="1901505"/>
            <a:chExt cx="2638930" cy="4961188"/>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020" y="1901505"/>
              <a:ext cx="2638930" cy="4961188"/>
            </a:xfrm>
            <a:prstGeom prst="rect">
              <a:avLst/>
            </a:prstGeom>
          </p:spPr>
        </p:pic>
        <p:sp>
          <p:nvSpPr>
            <p:cNvPr id="15" name="TextBox 14"/>
            <p:cNvSpPr txBox="1"/>
            <p:nvPr/>
          </p:nvSpPr>
          <p:spPr>
            <a:xfrm>
              <a:off x="618123" y="3215898"/>
              <a:ext cx="2248723" cy="1200329"/>
            </a:xfrm>
            <a:prstGeom prst="rect">
              <a:avLst/>
            </a:prstGeom>
            <a:noFill/>
          </p:spPr>
          <p:txBody>
            <a:bodyPr wrap="square" rtlCol="0">
              <a:spAutoFit/>
            </a:bodyPr>
            <a:lstStyle/>
            <a:p>
              <a:pPr algn="ctr"/>
              <a:r>
                <a:rPr lang="en-US" dirty="0" smtClean="0">
                  <a:solidFill>
                    <a:schemeClr val="accent1">
                      <a:lumMod val="75000"/>
                    </a:schemeClr>
                  </a:solidFill>
                  <a:latin typeface="Microsoft YaHei UI Light" panose="020B0502040204020203" pitchFamily="34" charset="-122"/>
                  <a:ea typeface="Microsoft YaHei UI Light" panose="020B0502040204020203" pitchFamily="34" charset="-122"/>
                </a:rPr>
                <a:t>Work </a:t>
              </a:r>
              <a:r>
                <a:rPr lang="en-US" u="sng" dirty="0" smtClean="0">
                  <a:solidFill>
                    <a:schemeClr val="accent1">
                      <a:lumMod val="75000"/>
                    </a:schemeClr>
                  </a:solidFill>
                  <a:latin typeface="Microsoft YaHei UI Light" panose="020B0502040204020203" pitchFamily="34" charset="-122"/>
                  <a:ea typeface="Microsoft YaHei UI Light" panose="020B0502040204020203" pitchFamily="34" charset="-122"/>
                </a:rPr>
                <a:t>cannot</a:t>
              </a:r>
              <a:r>
                <a:rPr lang="en-US" dirty="0" smtClean="0">
                  <a:solidFill>
                    <a:schemeClr val="accent1">
                      <a:lumMod val="75000"/>
                    </a:schemeClr>
                  </a:solidFill>
                  <a:latin typeface="Microsoft YaHei UI Light" panose="020B0502040204020203" pitchFamily="34" charset="-122"/>
                  <a:ea typeface="Microsoft YaHei UI Light" panose="020B0502040204020203" pitchFamily="34" charset="-122"/>
                </a:rPr>
                <a:t> be used, adapted, copied or published without the creator’s permission</a:t>
              </a:r>
              <a:endParaRPr lang="en-US" dirty="0">
                <a:solidFill>
                  <a:schemeClr val="accent1">
                    <a:lumMod val="75000"/>
                  </a:schemeClr>
                </a:solidFill>
                <a:latin typeface="Microsoft YaHei UI Light" panose="020B0502040204020203" pitchFamily="34" charset="-122"/>
                <a:ea typeface="Microsoft YaHei UI Light" panose="020B0502040204020203" pitchFamily="34" charset="-122"/>
              </a:endParaRPr>
            </a:p>
          </p:txBody>
        </p:sp>
        <p:sp>
          <p:nvSpPr>
            <p:cNvPr id="16" name="TextBox 15"/>
            <p:cNvSpPr txBox="1"/>
            <p:nvPr/>
          </p:nvSpPr>
          <p:spPr>
            <a:xfrm>
              <a:off x="693692" y="2288845"/>
              <a:ext cx="1346010" cy="369332"/>
            </a:xfrm>
            <a:prstGeom prst="rect">
              <a:avLst/>
            </a:prstGeom>
            <a:noFill/>
          </p:spPr>
          <p:txBody>
            <a:bodyPr wrap="none" rtlCol="0">
              <a:spAutoFit/>
            </a:bodyPr>
            <a:lstStyle/>
            <a:p>
              <a:r>
                <a:rPr lang="en-US" b="1" dirty="0" smtClean="0">
                  <a:solidFill>
                    <a:schemeClr val="bg1"/>
                  </a:solidFill>
                  <a:latin typeface="Microsoft YaHei" panose="020B0503020204020204" pitchFamily="34" charset="-122"/>
                  <a:ea typeface="Microsoft YaHei" panose="020B0503020204020204" pitchFamily="34" charset="-122"/>
                </a:rPr>
                <a:t>Copyright</a:t>
              </a:r>
              <a:endParaRPr lang="en-US" b="1" dirty="0">
                <a:solidFill>
                  <a:schemeClr val="bg1"/>
                </a:solidFill>
                <a:latin typeface="Microsoft YaHei" panose="020B0503020204020204" pitchFamily="34" charset="-122"/>
                <a:ea typeface="Microsoft YaHei" panose="020B0503020204020204" pitchFamily="34" charset="-122"/>
              </a:endParaRPr>
            </a:p>
          </p:txBody>
        </p:sp>
        <p:sp>
          <p:nvSpPr>
            <p:cNvPr id="17" name="Rectangle 16"/>
            <p:cNvSpPr/>
            <p:nvPr/>
          </p:nvSpPr>
          <p:spPr>
            <a:xfrm>
              <a:off x="578876" y="4741958"/>
              <a:ext cx="2338019" cy="413468"/>
            </a:xfrm>
            <a:prstGeom prst="rect">
              <a:avLst/>
            </a:prstGeom>
            <a:solidFill>
              <a:srgbClr val="C4710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Microsoft YaHei" panose="020B0503020204020204" pitchFamily="34" charset="-122"/>
                <a:ea typeface="Microsoft YaHei" panose="020B0503020204020204" pitchFamily="34" charset="-122"/>
              </a:endParaRPr>
            </a:p>
          </p:txBody>
        </p:sp>
        <p:sp>
          <p:nvSpPr>
            <p:cNvPr id="18" name="TextBox 17"/>
            <p:cNvSpPr txBox="1"/>
            <p:nvPr/>
          </p:nvSpPr>
          <p:spPr>
            <a:xfrm>
              <a:off x="628096" y="4741962"/>
              <a:ext cx="2248723" cy="646331"/>
            </a:xfrm>
            <a:prstGeom prst="rect">
              <a:avLst/>
            </a:prstGeom>
            <a:noFill/>
          </p:spPr>
          <p:txBody>
            <a:bodyPr wrap="square" rtlCol="0">
              <a:spAutoFit/>
            </a:bodyPr>
            <a:lstStyle/>
            <a:p>
              <a:pPr algn="ctr"/>
              <a:r>
                <a:rPr lang="en-US" b="1" dirty="0" smtClean="0">
                  <a:solidFill>
                    <a:schemeClr val="bg1"/>
                  </a:solidFill>
                  <a:latin typeface="Microsoft YaHei" panose="020B0503020204020204" pitchFamily="34" charset="-122"/>
                  <a:ea typeface="Microsoft YaHei" panose="020B0503020204020204" pitchFamily="34" charset="-122"/>
                </a:rPr>
                <a:t>What does it apply to?</a:t>
              </a:r>
              <a:endParaRPr lang="en-US" b="1" dirty="0">
                <a:solidFill>
                  <a:schemeClr val="bg1"/>
                </a:solidFill>
                <a:latin typeface="Microsoft YaHei" panose="020B0503020204020204" pitchFamily="34" charset="-122"/>
                <a:ea typeface="Microsoft YaHei" panose="020B0503020204020204" pitchFamily="34" charset="-122"/>
              </a:endParaRPr>
            </a:p>
          </p:txBody>
        </p:sp>
        <p:sp>
          <p:nvSpPr>
            <p:cNvPr id="19" name="TextBox 18"/>
            <p:cNvSpPr txBox="1"/>
            <p:nvPr/>
          </p:nvSpPr>
          <p:spPr>
            <a:xfrm>
              <a:off x="623524" y="5212834"/>
              <a:ext cx="2248723" cy="1200329"/>
            </a:xfrm>
            <a:prstGeom prst="rect">
              <a:avLst/>
            </a:prstGeom>
            <a:noFill/>
          </p:spPr>
          <p:txBody>
            <a:bodyPr wrap="square" rtlCol="0">
              <a:spAutoFit/>
            </a:bodyPr>
            <a:lstStyle/>
            <a:p>
              <a:pPr algn="ctr"/>
              <a:r>
                <a:rPr lang="en-US" u="sng" dirty="0" smtClean="0">
                  <a:solidFill>
                    <a:schemeClr val="accent1">
                      <a:lumMod val="75000"/>
                    </a:schemeClr>
                  </a:solidFill>
                  <a:latin typeface="Microsoft YaHei Light" panose="020B0502040204020203" pitchFamily="34" charset="-122"/>
                  <a:ea typeface="Microsoft YaHei Light" panose="020B0502040204020203" pitchFamily="34" charset="-122"/>
                </a:rPr>
                <a:t>All original work</a:t>
              </a:r>
              <a:r>
                <a:rPr lang="en-US" dirty="0" smtClean="0">
                  <a:solidFill>
                    <a:schemeClr val="accent1">
                      <a:lumMod val="75000"/>
                    </a:schemeClr>
                  </a:solidFill>
                  <a:latin typeface="Microsoft YaHei Light" panose="020B0502040204020203" pitchFamily="34" charset="-122"/>
                  <a:ea typeface="Microsoft YaHei Light" panose="020B0502040204020203" pitchFamily="34" charset="-122"/>
                </a:rPr>
                <a:t> is protected under copyright when it’s created.</a:t>
              </a:r>
              <a:endParaRPr lang="en-US" dirty="0">
                <a:solidFill>
                  <a:schemeClr val="accent1">
                    <a:lumMod val="75000"/>
                  </a:schemeClr>
                </a:solidFill>
                <a:latin typeface="Microsoft YaHei Light" panose="020B0502040204020203" pitchFamily="34" charset="-122"/>
                <a:ea typeface="Microsoft YaHei Light" panose="020B0502040204020203" pitchFamily="34" charset="-122"/>
              </a:endParaRPr>
            </a:p>
          </p:txBody>
        </p:sp>
      </p:grpSp>
      <p:sp>
        <p:nvSpPr>
          <p:cNvPr id="20" name="Rounded Rectangle 19"/>
          <p:cNvSpPr/>
          <p:nvPr/>
        </p:nvSpPr>
        <p:spPr>
          <a:xfrm>
            <a:off x="3889080" y="1991694"/>
            <a:ext cx="3938615" cy="661614"/>
          </a:xfrm>
          <a:prstGeom prst="roundRect">
            <a:avLst/>
          </a:prstGeom>
          <a:solidFill>
            <a:srgbClr val="C4710F"/>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Microsoft YaHei" panose="020B0503020204020204" pitchFamily="34" charset="-122"/>
                <a:ea typeface="Microsoft YaHei" panose="020B0503020204020204" pitchFamily="34" charset="-122"/>
              </a:rPr>
              <a:t>End-User License Agreement </a:t>
            </a:r>
            <a:r>
              <a:rPr lang="en-US" b="1" dirty="0" smtClean="0">
                <a:latin typeface="Microsoft YaHei" panose="020B0503020204020204" pitchFamily="34" charset="-122"/>
                <a:ea typeface="Microsoft YaHei" panose="020B0503020204020204" pitchFamily="34" charset="-122"/>
              </a:rPr>
              <a:t>(EULA)</a:t>
            </a:r>
            <a:endParaRPr lang="en-US" b="1" dirty="0">
              <a:latin typeface="Microsoft YaHei" panose="020B0503020204020204" pitchFamily="34" charset="-122"/>
              <a:ea typeface="Microsoft YaHei" panose="020B0503020204020204" pitchFamily="34" charset="-122"/>
            </a:endParaRPr>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0111" y="3235597"/>
            <a:ext cx="4095750" cy="3105150"/>
          </a:xfrm>
          <a:prstGeom prst="rect">
            <a:avLst/>
          </a:prstGeom>
        </p:spPr>
      </p:pic>
      <p:sp>
        <p:nvSpPr>
          <p:cNvPr id="22" name="Shape 2277"/>
          <p:cNvSpPr/>
          <p:nvPr/>
        </p:nvSpPr>
        <p:spPr>
          <a:xfrm>
            <a:off x="6248400" y="2672046"/>
            <a:ext cx="1492830" cy="2069912"/>
          </a:xfrm>
          <a:prstGeom prst="line">
            <a:avLst/>
          </a:prstGeom>
          <a:ln w="38100">
            <a:solidFill>
              <a:srgbClr val="53585F"/>
            </a:solidFill>
            <a:miter lim="400000"/>
            <a:headEnd type="oval"/>
            <a:tailEnd type="triangle"/>
          </a:ln>
        </p:spPr>
        <p:txBody>
          <a:bodyPr lIns="50800" tIns="50800" rIns="50800" bIns="50800" anchor="ctr"/>
          <a:lstStyle/>
          <a:p>
            <a:pPr lvl="0">
              <a:defRPr sz="3200">
                <a:solidFill>
                  <a:srgbClr val="000000"/>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24" name="TextBox 23"/>
          <p:cNvSpPr txBox="1"/>
          <p:nvPr/>
        </p:nvSpPr>
        <p:spPr>
          <a:xfrm>
            <a:off x="7870111" y="2015569"/>
            <a:ext cx="4193008" cy="1200329"/>
          </a:xfrm>
          <a:prstGeom prst="rect">
            <a:avLst/>
          </a:prstGeom>
          <a:noFill/>
        </p:spPr>
        <p:txBody>
          <a:bodyPr wrap="square" rtlCol="0">
            <a:spAutoFit/>
          </a:bodyPr>
          <a:lstStyle/>
          <a:p>
            <a:r>
              <a:rPr lang="en-US" dirty="0" smtClean="0">
                <a:solidFill>
                  <a:schemeClr val="bg2">
                    <a:lumMod val="25000"/>
                  </a:schemeClr>
                </a:solidFill>
                <a:latin typeface="Microsoft YaHei Light" panose="020B0502040204020203" pitchFamily="34" charset="-122"/>
                <a:ea typeface="Microsoft YaHei Light" panose="020B0502040204020203" pitchFamily="34" charset="-122"/>
              </a:rPr>
              <a:t>&lt;&lt; This is a legal contract between you and the owner of the software, and specified exactly what you can and cannot do with the product.</a:t>
            </a:r>
            <a:endParaRPr lang="en-US" dirty="0">
              <a:solidFill>
                <a:schemeClr val="bg2">
                  <a:lumMod val="25000"/>
                </a:schemeClr>
              </a:solidFill>
              <a:latin typeface="Microsoft YaHei Light" panose="020B0502040204020203" pitchFamily="34" charset="-122"/>
              <a:ea typeface="Microsoft YaHei Light" panose="020B0502040204020203" pitchFamily="34" charset="-122"/>
            </a:endParaRPr>
          </a:p>
        </p:txBody>
      </p:sp>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4402" y="2063355"/>
            <a:ext cx="829215" cy="829215"/>
          </a:xfrm>
          <a:prstGeom prst="rect">
            <a:avLst/>
          </a:prstGeom>
        </p:spPr>
      </p:pic>
      <p:sp>
        <p:nvSpPr>
          <p:cNvPr id="3" name="Slide Number Placeholder 2"/>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12</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204847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0" y="3505208"/>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grpSp>
        <p:nvGrpSpPr>
          <p:cNvPr id="59" name="Group 58"/>
          <p:cNvGrpSpPr/>
          <p:nvPr/>
        </p:nvGrpSpPr>
        <p:grpSpPr>
          <a:xfrm>
            <a:off x="8021" y="1010653"/>
            <a:ext cx="12183978" cy="2445070"/>
            <a:chOff x="8021" y="1010653"/>
            <a:chExt cx="12183978" cy="2888359"/>
          </a:xfrm>
        </p:grpSpPr>
        <p:sp>
          <p:nvSpPr>
            <p:cNvPr id="6" name="Shape 908"/>
            <p:cNvSpPr/>
            <p:nvPr/>
          </p:nvSpPr>
          <p:spPr>
            <a:xfrm>
              <a:off x="2022764" y="1010653"/>
              <a:ext cx="2868475" cy="2856791"/>
            </a:xfrm>
            <a:prstGeom prst="rect">
              <a:avLst/>
            </a:prstGeom>
            <a:solidFill>
              <a:schemeClr val="accent1"/>
            </a:solidFill>
            <a:ln w="6350">
              <a:solidFill>
                <a:srgbClr val="FFFFFF"/>
              </a:solidFill>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10" name="Shape 911"/>
            <p:cNvSpPr/>
            <p:nvPr/>
          </p:nvSpPr>
          <p:spPr>
            <a:xfrm>
              <a:off x="4891239" y="1010653"/>
              <a:ext cx="2441448" cy="2856791"/>
            </a:xfrm>
            <a:prstGeom prst="rect">
              <a:avLst/>
            </a:prstGeom>
            <a:solidFill>
              <a:schemeClr val="bg1">
                <a:lumMod val="65000"/>
              </a:schemeClr>
            </a:solidFill>
            <a:ln w="6350">
              <a:solidFill>
                <a:srgbClr val="FFFFFF"/>
              </a:solidFill>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11" name="Shape 911"/>
            <p:cNvSpPr/>
            <p:nvPr/>
          </p:nvSpPr>
          <p:spPr>
            <a:xfrm>
              <a:off x="10180319" y="1042221"/>
              <a:ext cx="2011680" cy="2856791"/>
            </a:xfrm>
            <a:prstGeom prst="rect">
              <a:avLst/>
            </a:prstGeom>
            <a:solidFill>
              <a:schemeClr val="bg1">
                <a:lumMod val="65000"/>
              </a:schemeClr>
            </a:solidFill>
            <a:ln w="6350">
              <a:solidFill>
                <a:srgbClr val="FFFFFF"/>
              </a:solidFill>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12" name="Shape 912"/>
            <p:cNvSpPr/>
            <p:nvPr/>
          </p:nvSpPr>
          <p:spPr>
            <a:xfrm>
              <a:off x="7331781" y="1010653"/>
              <a:ext cx="2848537" cy="2856791"/>
            </a:xfrm>
            <a:prstGeom prst="rect">
              <a:avLst/>
            </a:prstGeom>
            <a:solidFill>
              <a:schemeClr val="accent1"/>
            </a:solidFill>
            <a:ln w="6350">
              <a:solidFill>
                <a:srgbClr val="FFFFFF"/>
              </a:solidFill>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14" name="Shape 911"/>
            <p:cNvSpPr/>
            <p:nvPr/>
          </p:nvSpPr>
          <p:spPr>
            <a:xfrm>
              <a:off x="8021" y="1010653"/>
              <a:ext cx="2014743" cy="2856791"/>
            </a:xfrm>
            <a:prstGeom prst="rect">
              <a:avLst/>
            </a:prstGeom>
            <a:solidFill>
              <a:schemeClr val="bg1">
                <a:lumMod val="65000"/>
              </a:schemeClr>
            </a:solidFill>
            <a:ln w="6350">
              <a:solidFill>
                <a:srgbClr val="FFFFFF"/>
              </a:solidFill>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40" name="TextBox 39"/>
            <p:cNvSpPr txBox="1"/>
            <p:nvPr/>
          </p:nvSpPr>
          <p:spPr>
            <a:xfrm>
              <a:off x="2161530" y="1291091"/>
              <a:ext cx="2590943" cy="327219"/>
            </a:xfrm>
            <a:prstGeom prst="rect">
              <a:avLst/>
            </a:prstGeom>
            <a:noFill/>
          </p:spPr>
          <p:txBody>
            <a:bodyPr wrap="square" lIns="0" tIns="0" rIns="0" bIns="0" rtlCol="0">
              <a:spAutoFit/>
            </a:bodyPr>
            <a:lstStyle/>
            <a:p>
              <a:r>
                <a:rPr lang="en-GB" b="1" u="sng" dirty="0" smtClean="0">
                  <a:solidFill>
                    <a:schemeClr val="bg1"/>
                  </a:solidFill>
                  <a:latin typeface="Microsoft YaHei" panose="020B0503020204020204" pitchFamily="34" charset="-122"/>
                  <a:ea typeface="Microsoft YaHei" panose="020B0503020204020204" pitchFamily="34" charset="-122"/>
                </a:rPr>
                <a:t>Trial</a:t>
              </a:r>
              <a:endParaRPr lang="en-GB" b="1" u="sng" dirty="0">
                <a:solidFill>
                  <a:schemeClr val="bg1"/>
                </a:solidFill>
                <a:latin typeface="Microsoft YaHei" panose="020B0503020204020204" pitchFamily="34" charset="-122"/>
                <a:ea typeface="Microsoft YaHei" panose="020B0503020204020204" pitchFamily="34" charset="-122"/>
              </a:endParaRPr>
            </a:p>
          </p:txBody>
        </p:sp>
        <p:sp>
          <p:nvSpPr>
            <p:cNvPr id="41" name="TextBox 40"/>
            <p:cNvSpPr txBox="1"/>
            <p:nvPr/>
          </p:nvSpPr>
          <p:spPr>
            <a:xfrm>
              <a:off x="2161530" y="1817750"/>
              <a:ext cx="2590943" cy="1636093"/>
            </a:xfrm>
            <a:prstGeom prst="rect">
              <a:avLst/>
            </a:prstGeom>
            <a:noFill/>
          </p:spPr>
          <p:txBody>
            <a:bodyPr wrap="square" lIns="0" tIns="0" rIns="0" bIns="0" rtlCol="0">
              <a:spAutoFit/>
            </a:bodyPr>
            <a:lstStyle/>
            <a:p>
              <a:pPr algn="thaiDist"/>
              <a:r>
                <a:rPr lang="en-GB" dirty="0" smtClean="0">
                  <a:solidFill>
                    <a:schemeClr val="bg1"/>
                  </a:solidFill>
                  <a:latin typeface="Microsoft YaHei Light" panose="020B0502040204020203" pitchFamily="34" charset="-122"/>
                  <a:ea typeface="Microsoft YaHei Light" panose="020B0502040204020203" pitchFamily="34" charset="-122"/>
                </a:rPr>
                <a:t>Trial software allows you to try out a program for a limited time. Pay for a license to use “</a:t>
              </a:r>
              <a:r>
                <a:rPr lang="en-GB" b="1" u="sng" dirty="0" smtClean="0">
                  <a:solidFill>
                    <a:schemeClr val="bg1"/>
                  </a:solidFill>
                  <a:latin typeface="Microsoft YaHei Light" panose="020B0502040204020203" pitchFamily="34" charset="-122"/>
                  <a:ea typeface="Microsoft YaHei Light" panose="020B0502040204020203" pitchFamily="34" charset="-122"/>
                </a:rPr>
                <a:t>Full version</a:t>
              </a:r>
              <a:r>
                <a:rPr lang="en-GB" dirty="0" smtClean="0">
                  <a:solidFill>
                    <a:schemeClr val="bg1"/>
                  </a:solidFill>
                  <a:latin typeface="Microsoft YaHei Light" panose="020B0502040204020203" pitchFamily="34" charset="-122"/>
                  <a:ea typeface="Microsoft YaHei Light" panose="020B0502040204020203" pitchFamily="34" charset="-122"/>
                </a:rPr>
                <a:t>”</a:t>
              </a:r>
              <a:endParaRPr lang="en-GB" dirty="0">
                <a:solidFill>
                  <a:schemeClr val="bg1"/>
                </a:solidFill>
                <a:latin typeface="Microsoft YaHei Light" panose="020B0502040204020203" pitchFamily="34" charset="-122"/>
                <a:ea typeface="Microsoft YaHei Light" panose="020B0502040204020203" pitchFamily="34" charset="-122"/>
              </a:endParaRPr>
            </a:p>
          </p:txBody>
        </p:sp>
        <p:sp>
          <p:nvSpPr>
            <p:cNvPr id="54" name="TextBox 53"/>
            <p:cNvSpPr txBox="1"/>
            <p:nvPr/>
          </p:nvSpPr>
          <p:spPr>
            <a:xfrm>
              <a:off x="7481529" y="1291091"/>
              <a:ext cx="2560023" cy="327219"/>
            </a:xfrm>
            <a:prstGeom prst="rect">
              <a:avLst/>
            </a:prstGeom>
            <a:noFill/>
          </p:spPr>
          <p:txBody>
            <a:bodyPr wrap="square" lIns="0" tIns="0" rIns="0" bIns="0" rtlCol="0">
              <a:spAutoFit/>
            </a:bodyPr>
            <a:lstStyle/>
            <a:p>
              <a:r>
                <a:rPr lang="en-GB" b="1" u="sng" dirty="0" smtClean="0">
                  <a:solidFill>
                    <a:schemeClr val="bg1"/>
                  </a:solidFill>
                  <a:latin typeface="Microsoft YaHei" panose="020B0503020204020204" pitchFamily="34" charset="-122"/>
                  <a:ea typeface="Microsoft YaHei" panose="020B0503020204020204" pitchFamily="34" charset="-122"/>
                </a:rPr>
                <a:t>Free Software</a:t>
              </a:r>
              <a:endParaRPr lang="en-GB" b="1" u="sng" dirty="0">
                <a:solidFill>
                  <a:schemeClr val="bg1"/>
                </a:solidFill>
                <a:latin typeface="Microsoft YaHei" panose="020B0503020204020204" pitchFamily="34" charset="-122"/>
                <a:ea typeface="Microsoft YaHei" panose="020B0503020204020204" pitchFamily="34" charset="-122"/>
              </a:endParaRPr>
            </a:p>
          </p:txBody>
        </p:sp>
        <p:sp>
          <p:nvSpPr>
            <p:cNvPr id="55" name="TextBox 54"/>
            <p:cNvSpPr txBox="1"/>
            <p:nvPr/>
          </p:nvSpPr>
          <p:spPr>
            <a:xfrm>
              <a:off x="7481529" y="1817750"/>
              <a:ext cx="2560023" cy="981656"/>
            </a:xfrm>
            <a:prstGeom prst="rect">
              <a:avLst/>
            </a:prstGeom>
            <a:noFill/>
          </p:spPr>
          <p:txBody>
            <a:bodyPr wrap="square" lIns="0" tIns="0" rIns="0" bIns="0" rtlCol="0">
              <a:spAutoFit/>
            </a:bodyPr>
            <a:lstStyle/>
            <a:p>
              <a:r>
                <a:rPr lang="en-GB" dirty="0" smtClean="0">
                  <a:solidFill>
                    <a:schemeClr val="bg1"/>
                  </a:solidFill>
                  <a:latin typeface="Microsoft YaHei" panose="020B0503020204020204" pitchFamily="34" charset="-122"/>
                  <a:ea typeface="Microsoft YaHei" panose="020B0503020204020204" pitchFamily="34" charset="-122"/>
                </a:rPr>
                <a:t>Freely use and give away copies of free software to other</a:t>
              </a:r>
              <a:endParaRPr lang="en-GB" dirty="0">
                <a:solidFill>
                  <a:schemeClr val="bg1"/>
                </a:solidFill>
                <a:latin typeface="Microsoft YaHei" panose="020B0503020204020204" pitchFamily="34" charset="-122"/>
                <a:ea typeface="Microsoft YaHei" panose="020B0503020204020204" pitchFamily="34" charset="-122"/>
              </a:endParaRPr>
            </a:p>
          </p:txBody>
        </p:sp>
      </p:grpSp>
      <p:grpSp>
        <p:nvGrpSpPr>
          <p:cNvPr id="58" name="Group 57"/>
          <p:cNvGrpSpPr/>
          <p:nvPr/>
        </p:nvGrpSpPr>
        <p:grpSpPr>
          <a:xfrm>
            <a:off x="10155" y="4112228"/>
            <a:ext cx="12188857" cy="2745772"/>
            <a:chOff x="10155" y="4001209"/>
            <a:chExt cx="12188857" cy="2856791"/>
          </a:xfrm>
        </p:grpSpPr>
        <p:sp>
          <p:nvSpPr>
            <p:cNvPr id="5" name="Shape 907"/>
            <p:cNvSpPr/>
            <p:nvPr/>
          </p:nvSpPr>
          <p:spPr>
            <a:xfrm>
              <a:off x="10155" y="4001209"/>
              <a:ext cx="2631083" cy="2856791"/>
            </a:xfrm>
            <a:prstGeom prst="rect">
              <a:avLst/>
            </a:prstGeom>
            <a:solidFill>
              <a:schemeClr val="accent1"/>
            </a:solidFill>
            <a:ln w="6350">
              <a:solidFill>
                <a:srgbClr val="FFFFFF"/>
              </a:solidFill>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7" name="Shape 911"/>
            <p:cNvSpPr/>
            <p:nvPr/>
          </p:nvSpPr>
          <p:spPr>
            <a:xfrm>
              <a:off x="4687481" y="4001209"/>
              <a:ext cx="2852121" cy="2856791"/>
            </a:xfrm>
            <a:prstGeom prst="rect">
              <a:avLst/>
            </a:prstGeom>
            <a:solidFill>
              <a:schemeClr val="accent1"/>
            </a:solidFill>
            <a:ln w="6350">
              <a:solidFill>
                <a:srgbClr val="FFFFFF"/>
              </a:solidFill>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8" name="Shape 911"/>
            <p:cNvSpPr/>
            <p:nvPr/>
          </p:nvSpPr>
          <p:spPr>
            <a:xfrm>
              <a:off x="7553458" y="4001209"/>
              <a:ext cx="2011680" cy="2856791"/>
            </a:xfrm>
            <a:prstGeom prst="rect">
              <a:avLst/>
            </a:prstGeom>
            <a:solidFill>
              <a:schemeClr val="bg1">
                <a:lumMod val="65000"/>
              </a:schemeClr>
            </a:solidFill>
            <a:ln w="6350">
              <a:solidFill>
                <a:srgbClr val="FFFFFF"/>
              </a:solidFill>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9" name="Shape 911"/>
            <p:cNvSpPr/>
            <p:nvPr/>
          </p:nvSpPr>
          <p:spPr>
            <a:xfrm>
              <a:off x="2658520" y="4001209"/>
              <a:ext cx="2011680" cy="2856791"/>
            </a:xfrm>
            <a:prstGeom prst="rect">
              <a:avLst/>
            </a:prstGeom>
            <a:solidFill>
              <a:schemeClr val="bg1">
                <a:lumMod val="65000"/>
              </a:schemeClr>
            </a:solidFill>
            <a:ln w="6350">
              <a:solidFill>
                <a:srgbClr val="FFFFFF"/>
              </a:solidFill>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dirty="0">
                <a:latin typeface="Microsoft YaHei" panose="020B0503020204020204" pitchFamily="34" charset="-122"/>
                <a:ea typeface="Microsoft YaHei" panose="020B0503020204020204" pitchFamily="34" charset="-122"/>
              </a:endParaRPr>
            </a:p>
          </p:txBody>
        </p:sp>
        <p:sp>
          <p:nvSpPr>
            <p:cNvPr id="13" name="Shape 915"/>
            <p:cNvSpPr/>
            <p:nvPr/>
          </p:nvSpPr>
          <p:spPr>
            <a:xfrm>
              <a:off x="9578909" y="4001209"/>
              <a:ext cx="2620103" cy="2856791"/>
            </a:xfrm>
            <a:prstGeom prst="rect">
              <a:avLst/>
            </a:prstGeom>
            <a:solidFill>
              <a:schemeClr val="accent1"/>
            </a:solidFill>
            <a:ln w="6350">
              <a:solidFill>
                <a:srgbClr val="FFFFFF"/>
              </a:solidFill>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a:latin typeface="Microsoft YaHei" panose="020B0503020204020204" pitchFamily="34" charset="-122"/>
                <a:ea typeface="Microsoft YaHei" panose="020B0503020204020204" pitchFamily="34" charset="-122"/>
              </a:endParaRPr>
            </a:p>
          </p:txBody>
        </p:sp>
        <p:sp>
          <p:nvSpPr>
            <p:cNvPr id="48" name="TextBox 47"/>
            <p:cNvSpPr txBox="1"/>
            <p:nvPr/>
          </p:nvSpPr>
          <p:spPr>
            <a:xfrm>
              <a:off x="153599" y="4300762"/>
              <a:ext cx="2354073" cy="288199"/>
            </a:xfrm>
            <a:prstGeom prst="rect">
              <a:avLst/>
            </a:prstGeom>
            <a:noFill/>
          </p:spPr>
          <p:txBody>
            <a:bodyPr wrap="square" lIns="0" tIns="0" rIns="0" bIns="0" rtlCol="0">
              <a:spAutoFit/>
            </a:bodyPr>
            <a:lstStyle/>
            <a:p>
              <a:r>
                <a:rPr lang="en-GB" b="1" u="sng" dirty="0" smtClean="0">
                  <a:solidFill>
                    <a:schemeClr val="bg1"/>
                  </a:solidFill>
                  <a:latin typeface="Microsoft YaHei" panose="020B0503020204020204" pitchFamily="34" charset="-122"/>
                  <a:ea typeface="Microsoft YaHei" panose="020B0503020204020204" pitchFamily="34" charset="-122"/>
                </a:rPr>
                <a:t>Proprietary</a:t>
              </a:r>
              <a:endParaRPr lang="en-GB" b="1" u="sng" dirty="0">
                <a:solidFill>
                  <a:schemeClr val="bg1"/>
                </a:solidFill>
                <a:latin typeface="Microsoft YaHei" panose="020B0503020204020204" pitchFamily="34" charset="-122"/>
                <a:ea typeface="Microsoft YaHei" panose="020B0503020204020204" pitchFamily="34" charset="-122"/>
              </a:endParaRPr>
            </a:p>
          </p:txBody>
        </p:sp>
        <p:sp>
          <p:nvSpPr>
            <p:cNvPr id="49" name="TextBox 48"/>
            <p:cNvSpPr txBox="1"/>
            <p:nvPr/>
          </p:nvSpPr>
          <p:spPr>
            <a:xfrm>
              <a:off x="153600" y="4890995"/>
              <a:ext cx="2487638" cy="1440994"/>
            </a:xfrm>
            <a:prstGeom prst="rect">
              <a:avLst/>
            </a:prstGeom>
            <a:noFill/>
          </p:spPr>
          <p:txBody>
            <a:bodyPr wrap="square" lIns="0" tIns="0" rIns="0" bIns="0" rtlCol="0">
              <a:spAutoFit/>
            </a:bodyPr>
            <a:lstStyle/>
            <a:p>
              <a:pPr algn="thaiDist"/>
              <a:r>
                <a:rPr lang="en-GB" dirty="0" smtClean="0">
                  <a:solidFill>
                    <a:schemeClr val="bg1"/>
                  </a:solidFill>
                  <a:latin typeface="Microsoft YaHei Light" panose="020B0502040204020203" pitchFamily="34" charset="-122"/>
                  <a:ea typeface="Microsoft YaHei Light" panose="020B0502040204020203" pitchFamily="34" charset="-122"/>
                </a:rPr>
                <a:t>A license to use proprietary software must be paid for </a:t>
              </a:r>
              <a:r>
                <a:rPr lang="en-GB" i="1" dirty="0" smtClean="0">
                  <a:solidFill>
                    <a:schemeClr val="bg1"/>
                  </a:solidFill>
                  <a:latin typeface="Microsoft YaHei Light" panose="020B0502040204020203" pitchFamily="34" charset="-122"/>
                  <a:ea typeface="Microsoft YaHei Light" panose="020B0502040204020203" pitchFamily="34" charset="-122"/>
                </a:rPr>
                <a:t>before</a:t>
              </a:r>
              <a:r>
                <a:rPr lang="en-GB" dirty="0" smtClean="0">
                  <a:solidFill>
                    <a:schemeClr val="bg1"/>
                  </a:solidFill>
                  <a:latin typeface="Microsoft YaHei Light" panose="020B0502040204020203" pitchFamily="34" charset="-122"/>
                  <a:ea typeface="Microsoft YaHei Light" panose="020B0502040204020203" pitchFamily="34" charset="-122"/>
                </a:rPr>
                <a:t> you are allowed to use the program</a:t>
              </a:r>
              <a:endParaRPr lang="en-GB" dirty="0">
                <a:solidFill>
                  <a:schemeClr val="bg1"/>
                </a:solidFill>
                <a:latin typeface="Microsoft YaHei Light" panose="020B0502040204020203" pitchFamily="34" charset="-122"/>
                <a:ea typeface="Microsoft YaHei Light" panose="020B0502040204020203" pitchFamily="34" charset="-122"/>
              </a:endParaRPr>
            </a:p>
          </p:txBody>
        </p:sp>
        <p:sp>
          <p:nvSpPr>
            <p:cNvPr id="50" name="TextBox 49"/>
            <p:cNvSpPr txBox="1"/>
            <p:nvPr/>
          </p:nvSpPr>
          <p:spPr>
            <a:xfrm>
              <a:off x="4891239" y="4300762"/>
              <a:ext cx="2440542" cy="288199"/>
            </a:xfrm>
            <a:prstGeom prst="rect">
              <a:avLst/>
            </a:prstGeom>
            <a:noFill/>
          </p:spPr>
          <p:txBody>
            <a:bodyPr wrap="square" lIns="0" tIns="0" rIns="0" bIns="0" rtlCol="0">
              <a:spAutoFit/>
            </a:bodyPr>
            <a:lstStyle/>
            <a:p>
              <a:r>
                <a:rPr lang="en-GB" b="1" u="sng" dirty="0" smtClean="0">
                  <a:solidFill>
                    <a:schemeClr val="bg1"/>
                  </a:solidFill>
                  <a:latin typeface="Microsoft YaHei" panose="020B0503020204020204" pitchFamily="34" charset="-122"/>
                  <a:ea typeface="Microsoft YaHei" panose="020B0503020204020204" pitchFamily="34" charset="-122"/>
                </a:rPr>
                <a:t>Shareware</a:t>
              </a:r>
              <a:endParaRPr lang="en-GB" b="1" u="sng" dirty="0">
                <a:solidFill>
                  <a:schemeClr val="bg1"/>
                </a:solidFill>
                <a:latin typeface="Microsoft YaHei" panose="020B0503020204020204" pitchFamily="34" charset="-122"/>
                <a:ea typeface="Microsoft YaHei" panose="020B0503020204020204" pitchFamily="34" charset="-122"/>
              </a:endParaRPr>
            </a:p>
          </p:txBody>
        </p:sp>
        <p:sp>
          <p:nvSpPr>
            <p:cNvPr id="51" name="TextBox 50"/>
            <p:cNvSpPr txBox="1"/>
            <p:nvPr/>
          </p:nvSpPr>
          <p:spPr>
            <a:xfrm>
              <a:off x="4891239" y="4890995"/>
              <a:ext cx="2440542" cy="1152795"/>
            </a:xfrm>
            <a:prstGeom prst="rect">
              <a:avLst/>
            </a:prstGeom>
            <a:noFill/>
          </p:spPr>
          <p:txBody>
            <a:bodyPr wrap="square" lIns="0" tIns="0" rIns="0" bIns="0" rtlCol="0">
              <a:spAutoFit/>
            </a:bodyPr>
            <a:lstStyle/>
            <a:p>
              <a:pPr algn="thaiDist"/>
              <a:r>
                <a:rPr lang="en-GB" dirty="0" smtClean="0">
                  <a:solidFill>
                    <a:schemeClr val="bg1"/>
                  </a:solidFill>
                  <a:latin typeface="Microsoft YaHei Light" panose="020B0502040204020203" pitchFamily="34" charset="-122"/>
                  <a:ea typeface="Microsoft YaHei Light" panose="020B0502040204020203" pitchFamily="34" charset="-122"/>
                </a:rPr>
                <a:t>Can given to others and trialled for free, but if you like and use full version, you must pay.</a:t>
              </a:r>
              <a:endParaRPr lang="en-GB" dirty="0">
                <a:solidFill>
                  <a:schemeClr val="bg1"/>
                </a:solidFill>
                <a:latin typeface="Microsoft YaHei Light" panose="020B0502040204020203" pitchFamily="34" charset="-122"/>
                <a:ea typeface="Microsoft YaHei Light" panose="020B0502040204020203" pitchFamily="34" charset="-122"/>
              </a:endParaRPr>
            </a:p>
          </p:txBody>
        </p:sp>
        <p:sp>
          <p:nvSpPr>
            <p:cNvPr id="56" name="TextBox 55"/>
            <p:cNvSpPr txBox="1"/>
            <p:nvPr/>
          </p:nvSpPr>
          <p:spPr>
            <a:xfrm>
              <a:off x="9739745" y="4300762"/>
              <a:ext cx="2308467" cy="288199"/>
            </a:xfrm>
            <a:prstGeom prst="rect">
              <a:avLst/>
            </a:prstGeom>
            <a:noFill/>
          </p:spPr>
          <p:txBody>
            <a:bodyPr wrap="square" lIns="0" tIns="0" rIns="0" bIns="0" rtlCol="0">
              <a:spAutoFit/>
            </a:bodyPr>
            <a:lstStyle/>
            <a:p>
              <a:r>
                <a:rPr lang="en-GB" b="1" u="sng" dirty="0" smtClean="0">
                  <a:solidFill>
                    <a:schemeClr val="bg1"/>
                  </a:solidFill>
                  <a:latin typeface="Microsoft YaHei" panose="020B0503020204020204" pitchFamily="34" charset="-122"/>
                  <a:ea typeface="Microsoft YaHei" panose="020B0503020204020204" pitchFamily="34" charset="-122"/>
                </a:rPr>
                <a:t>Open Source</a:t>
              </a:r>
              <a:endParaRPr lang="en-GB" b="1" u="sng" dirty="0">
                <a:solidFill>
                  <a:schemeClr val="bg1"/>
                </a:solidFill>
                <a:latin typeface="Microsoft YaHei" panose="020B0503020204020204" pitchFamily="34" charset="-122"/>
                <a:ea typeface="Microsoft YaHei" panose="020B0503020204020204" pitchFamily="34" charset="-122"/>
              </a:endParaRPr>
            </a:p>
          </p:txBody>
        </p:sp>
        <p:sp>
          <p:nvSpPr>
            <p:cNvPr id="57" name="TextBox 56"/>
            <p:cNvSpPr txBox="1"/>
            <p:nvPr/>
          </p:nvSpPr>
          <p:spPr>
            <a:xfrm>
              <a:off x="9739745" y="4890995"/>
              <a:ext cx="2308467" cy="1440994"/>
            </a:xfrm>
            <a:prstGeom prst="rect">
              <a:avLst/>
            </a:prstGeom>
            <a:noFill/>
          </p:spPr>
          <p:txBody>
            <a:bodyPr wrap="square" lIns="0" tIns="0" rIns="0" bIns="0" rtlCol="0">
              <a:spAutoFit/>
            </a:bodyPr>
            <a:lstStyle/>
            <a:p>
              <a:pPr algn="thaiDist"/>
              <a:r>
                <a:rPr lang="en-GB" dirty="0" smtClean="0">
                  <a:solidFill>
                    <a:schemeClr val="bg1"/>
                  </a:solidFill>
                  <a:latin typeface="Microsoft YaHei Light" panose="020B0502040204020203" pitchFamily="34" charset="-122"/>
                  <a:ea typeface="Microsoft YaHei Light" panose="020B0502040204020203" pitchFamily="34" charset="-122"/>
                </a:rPr>
                <a:t>Same as freeware. However, code is available can make changes to the software</a:t>
              </a:r>
              <a:endParaRPr lang="en-GB" dirty="0">
                <a:solidFill>
                  <a:schemeClr val="bg1"/>
                </a:solidFill>
                <a:latin typeface="Microsoft YaHei Light" panose="020B0502040204020203" pitchFamily="34" charset="-122"/>
                <a:ea typeface="Microsoft YaHei Light" panose="020B0502040204020203" pitchFamily="34" charset="-122"/>
              </a:endParaRPr>
            </a:p>
          </p:txBody>
        </p:sp>
      </p:grpSp>
      <p:sp>
        <p:nvSpPr>
          <p:cNvPr id="60" name="TextBox 59"/>
          <p:cNvSpPr txBox="1"/>
          <p:nvPr/>
        </p:nvSpPr>
        <p:spPr>
          <a:xfrm>
            <a:off x="623455" y="3550751"/>
            <a:ext cx="10958945" cy="461665"/>
          </a:xfrm>
          <a:prstGeom prst="rect">
            <a:avLst/>
          </a:prstGeom>
          <a:noFill/>
        </p:spPr>
        <p:txBody>
          <a:bodyPr wrap="square" rtlCol="0">
            <a:spAutoFit/>
          </a:bodyPr>
          <a:lstStyle/>
          <a:p>
            <a:pPr algn="ctr"/>
            <a:r>
              <a:rPr lang="en-US" sz="2400" b="1" dirty="0" smtClean="0">
                <a:latin typeface="Microsoft YaHei" panose="020B0503020204020204" pitchFamily="34" charset="-122"/>
                <a:ea typeface="Microsoft YaHei" panose="020B0503020204020204" pitchFamily="34" charset="-122"/>
              </a:rPr>
              <a:t>Types of Software Licenses</a:t>
            </a:r>
            <a:endParaRPr lang="en-US" sz="2400" b="1" dirty="0">
              <a:latin typeface="Microsoft YaHei" panose="020B0503020204020204" pitchFamily="34" charset="-122"/>
              <a:ea typeface="Microsoft YaHei" panose="020B0503020204020204" pitchFamily="34" charset="-122"/>
            </a:endParaRPr>
          </a:p>
        </p:txBody>
      </p: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13</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8537298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980"/>
          <p:cNvSpPr/>
          <p:nvPr/>
        </p:nvSpPr>
        <p:spPr>
          <a:xfrm>
            <a:off x="0" y="1041991"/>
            <a:ext cx="5405572" cy="5816009"/>
          </a:xfrm>
          <a:custGeom>
            <a:avLst/>
            <a:gdLst/>
            <a:ahLst/>
            <a:cxnLst>
              <a:cxn ang="0">
                <a:pos x="wd2" y="hd2"/>
              </a:cxn>
              <a:cxn ang="5400000">
                <a:pos x="wd2" y="hd2"/>
              </a:cxn>
              <a:cxn ang="10800000">
                <a:pos x="wd2" y="hd2"/>
              </a:cxn>
              <a:cxn ang="16200000">
                <a:pos x="wd2" y="hd2"/>
              </a:cxn>
            </a:cxnLst>
            <a:rect l="0" t="0" r="r" b="b"/>
            <a:pathLst>
              <a:path w="21600" h="21600" extrusionOk="0">
                <a:moveTo>
                  <a:pt x="63" y="0"/>
                </a:moveTo>
                <a:lnTo>
                  <a:pt x="21600" y="5454"/>
                </a:lnTo>
                <a:lnTo>
                  <a:pt x="21600" y="16851"/>
                </a:lnTo>
                <a:lnTo>
                  <a:pt x="0" y="21600"/>
                </a:lnTo>
                <a:lnTo>
                  <a:pt x="63" y="0"/>
                </a:lnTo>
                <a:close/>
              </a:path>
            </a:pathLst>
          </a:custGeom>
          <a:solidFill>
            <a:schemeClr val="accent1">
              <a:lumMod val="75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400">
              <a:latin typeface="Microsoft YaHei Light" panose="020B0502040204020203" pitchFamily="34" charset="-122"/>
              <a:ea typeface="Microsoft YaHei Light" panose="020B0502040204020203" pitchFamily="34" charset="-122"/>
            </a:endParaRPr>
          </a:p>
        </p:txBody>
      </p:sp>
      <p:grpSp>
        <p:nvGrpSpPr>
          <p:cNvPr id="11" name="Group 983"/>
          <p:cNvGrpSpPr/>
          <p:nvPr/>
        </p:nvGrpSpPr>
        <p:grpSpPr>
          <a:xfrm>
            <a:off x="1926696" y="2695889"/>
            <a:ext cx="1552180" cy="1034074"/>
            <a:chOff x="0" y="0"/>
            <a:chExt cx="3046101" cy="2029335"/>
          </a:xfrm>
        </p:grpSpPr>
        <p:sp>
          <p:nvSpPr>
            <p:cNvPr id="12" name="Shape 981"/>
            <p:cNvSpPr/>
            <p:nvPr/>
          </p:nvSpPr>
          <p:spPr>
            <a:xfrm>
              <a:off x="0" y="0"/>
              <a:ext cx="3046102" cy="2029336"/>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100" b="1">
                  <a:latin typeface="Kontrapunkt Bob Bold"/>
                  <a:ea typeface="Kontrapunkt Bob Bold"/>
                  <a:cs typeface="Kontrapunkt Bob Bold"/>
                  <a:sym typeface="Kontrapunkt Bob Bold"/>
                </a:defRPr>
              </a:pPr>
              <a:endParaRPr sz="2400">
                <a:latin typeface="Microsoft YaHei Light" panose="020B0502040204020203" pitchFamily="34" charset="-122"/>
                <a:ea typeface="Microsoft YaHei Light" panose="020B0502040204020203" pitchFamily="34" charset="-122"/>
              </a:endParaRPr>
            </a:p>
          </p:txBody>
        </p:sp>
        <p:sp>
          <p:nvSpPr>
            <p:cNvPr id="13" name="Shape 982"/>
            <p:cNvSpPr/>
            <p:nvPr/>
          </p:nvSpPr>
          <p:spPr>
            <a:xfrm>
              <a:off x="1173783" y="470115"/>
              <a:ext cx="698536" cy="69853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100" b="1">
                  <a:latin typeface="Kontrapunkt Bob Bold"/>
                  <a:ea typeface="Kontrapunkt Bob Bold"/>
                  <a:cs typeface="Kontrapunkt Bob Bold"/>
                  <a:sym typeface="Kontrapunkt Bob Bold"/>
                </a:defRPr>
              </a:pPr>
              <a:endParaRPr sz="2400">
                <a:latin typeface="Microsoft YaHei Light" panose="020B0502040204020203" pitchFamily="34" charset="-122"/>
                <a:ea typeface="Microsoft YaHei Light" panose="020B0502040204020203" pitchFamily="34" charset="-122"/>
              </a:endParaRPr>
            </a:p>
          </p:txBody>
        </p:sp>
      </p:grpSp>
      <p:sp>
        <p:nvSpPr>
          <p:cNvPr id="2" name="Title 1"/>
          <p:cNvSpPr>
            <a:spLocks noGrp="1"/>
          </p:cNvSpPr>
          <p:nvPr>
            <p:ph type="title"/>
          </p:nvPr>
        </p:nvSpPr>
        <p:spPr>
          <a:xfrm>
            <a:off x="-239025" y="3729963"/>
            <a:ext cx="5805040" cy="1325563"/>
          </a:xfrm>
        </p:spPr>
        <p:txBody>
          <a:bodyPr>
            <a:normAutofit/>
          </a:bodyPr>
          <a:lstStyle/>
          <a:p>
            <a:pPr algn="ctr"/>
            <a:r>
              <a:rPr lang="en-US" sz="2400" b="1" dirty="0" smtClean="0">
                <a:solidFill>
                  <a:schemeClr val="bg1"/>
                </a:solidFill>
                <a:latin typeface="Microsoft YaHei Light" panose="020B0502040204020203" pitchFamily="34" charset="-122"/>
                <a:ea typeface="Microsoft YaHei Light" panose="020B0502040204020203" pitchFamily="34" charset="-122"/>
              </a:rPr>
              <a:t>Unit 2 : Getting Started</a:t>
            </a:r>
            <a:endParaRPr lang="en-US" sz="2400" b="1" dirty="0">
              <a:solidFill>
                <a:schemeClr val="bg1"/>
              </a:solidFill>
              <a:latin typeface="Microsoft YaHei Light" panose="020B0502040204020203" pitchFamily="34" charset="-122"/>
              <a:ea typeface="Microsoft YaHei Light" panose="020B0502040204020203" pitchFamily="34" charset="-122"/>
            </a:endParaRPr>
          </a:p>
        </p:txBody>
      </p:sp>
      <p:sp>
        <p:nvSpPr>
          <p:cNvPr id="3" name="Slide Number Placeholder 2"/>
          <p:cNvSpPr>
            <a:spLocks noGrp="1"/>
          </p:cNvSpPr>
          <p:nvPr>
            <p:ph type="sldNum" sz="quarter" idx="12"/>
          </p:nvPr>
        </p:nvSpPr>
        <p:spPr/>
        <p:txBody>
          <a:bodyPr/>
          <a:lstStyle/>
          <a:p>
            <a:fld id="{6D22F896-40B5-4ADD-8801-0D06FADFA095}" type="slidenum">
              <a:rPr lang="en-US" sz="1800" smtClean="0">
                <a:latin typeface="Microsoft YaHei Light" panose="020B0502040204020203" pitchFamily="34" charset="-122"/>
                <a:ea typeface="Microsoft YaHei Light" panose="020B0502040204020203" pitchFamily="34" charset="-122"/>
              </a:rPr>
              <a:t>14</a:t>
            </a:fld>
            <a:endParaRPr lang="en-US" sz="1800" dirty="0">
              <a:latin typeface="Microsoft YaHei Light" panose="020B0502040204020203" pitchFamily="34" charset="-122"/>
              <a:ea typeface="Microsoft YaHei Light" panose="020B0502040204020203" pitchFamily="34" charset="-122"/>
            </a:endParaRPr>
          </a:p>
        </p:txBody>
      </p:sp>
      <p:sp>
        <p:nvSpPr>
          <p:cNvPr id="4" name="TextBox 3"/>
          <p:cNvSpPr txBox="1"/>
          <p:nvPr/>
        </p:nvSpPr>
        <p:spPr>
          <a:xfrm>
            <a:off x="6003688" y="1451062"/>
            <a:ext cx="5201468" cy="5078313"/>
          </a:xfrm>
          <a:prstGeom prst="rect">
            <a:avLst/>
          </a:prstGeom>
          <a:noFill/>
        </p:spPr>
        <p:txBody>
          <a:bodyPr wrap="square" rtlCol="0">
            <a:spAutoFit/>
          </a:bodyPr>
          <a:lstStyle/>
          <a:p>
            <a:pPr marL="285750" indent="-285750">
              <a:lnSpc>
                <a:spcPct val="150000"/>
              </a:lnSpc>
              <a:buBlip>
                <a:blip r:embed="rId2"/>
              </a:buBlip>
            </a:pPr>
            <a:r>
              <a:rPr lang="en-US" sz="2400" dirty="0" smtClean="0">
                <a:latin typeface="Microsoft YaHei Light" panose="020B0502040204020203" pitchFamily="34" charset="-122"/>
                <a:ea typeface="Microsoft YaHei Light" panose="020B0502040204020203" pitchFamily="34" charset="-122"/>
              </a:rPr>
              <a:t> Start/Shut down a Computer</a:t>
            </a:r>
            <a:endParaRPr lang="en-GB" sz="2400" dirty="0" smtClean="0">
              <a:latin typeface="Microsoft YaHei Light" panose="020B0502040204020203" pitchFamily="34" charset="-122"/>
              <a:ea typeface="Microsoft YaHei Light" panose="020B0502040204020203" pitchFamily="34" charset="-122"/>
            </a:endParaRPr>
          </a:p>
          <a:p>
            <a:pPr marL="285750" indent="-285750">
              <a:lnSpc>
                <a:spcPct val="150000"/>
              </a:lnSpc>
              <a:buBlip>
                <a:blip r:embed="rId2"/>
              </a:buBlip>
            </a:pPr>
            <a:r>
              <a:rPr lang="en-US" sz="2400" dirty="0" smtClean="0">
                <a:latin typeface="Microsoft YaHei Light" panose="020B0502040204020203" pitchFamily="34" charset="-122"/>
                <a:ea typeface="Microsoft YaHei Light" panose="020B0502040204020203" pitchFamily="34" charset="-122"/>
              </a:rPr>
              <a:t> Logging On/Off</a:t>
            </a:r>
          </a:p>
          <a:p>
            <a:pPr marL="285750" indent="-285750">
              <a:lnSpc>
                <a:spcPct val="150000"/>
              </a:lnSpc>
              <a:buBlip>
                <a:blip r:embed="rId2"/>
              </a:buBlip>
            </a:pPr>
            <a:r>
              <a:rPr lang="en-US" sz="2400" dirty="0" smtClean="0">
                <a:latin typeface="Microsoft YaHei Light" panose="020B0502040204020203" pitchFamily="34" charset="-122"/>
                <a:ea typeface="Microsoft YaHei Light" panose="020B0502040204020203" pitchFamily="34" charset="-122"/>
              </a:rPr>
              <a:t> The Windows Desktop</a:t>
            </a:r>
            <a:endParaRPr lang="en-GB" sz="2400" dirty="0" smtClean="0">
              <a:latin typeface="Microsoft YaHei Light" panose="020B0502040204020203" pitchFamily="34" charset="-122"/>
              <a:ea typeface="Microsoft YaHei Light" panose="020B0502040204020203" pitchFamily="34" charset="-122"/>
            </a:endParaRP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Window Layout</a:t>
            </a: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Working with Windows</a:t>
            </a: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Closing Windows</a:t>
            </a: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Starting Programs</a:t>
            </a: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Unresponsive Programs</a:t>
            </a:r>
          </a:p>
          <a:p>
            <a:pPr marL="285750" indent="-285750">
              <a:lnSpc>
                <a:spcPct val="150000"/>
              </a:lnSpc>
              <a:buBlip>
                <a:blip r:embed="rId2"/>
              </a:buBlip>
            </a:pPr>
            <a:r>
              <a:rPr lang="en-GB" sz="2400" dirty="0">
                <a:latin typeface="Microsoft YaHei Light" panose="020B0502040204020203" pitchFamily="34" charset="-122"/>
                <a:ea typeface="Microsoft YaHei Light" panose="020B0502040204020203" pitchFamily="34" charset="-122"/>
              </a:rPr>
              <a:t> </a:t>
            </a:r>
            <a:r>
              <a:rPr lang="en-GB" sz="2400" dirty="0" smtClean="0">
                <a:latin typeface="Microsoft YaHei Light" panose="020B0502040204020203" pitchFamily="34" charset="-122"/>
                <a:ea typeface="Microsoft YaHei Light" panose="020B0502040204020203" pitchFamily="34" charset="-122"/>
              </a:rPr>
              <a:t>Finding Help</a:t>
            </a:r>
          </a:p>
        </p:txBody>
      </p:sp>
    </p:spTree>
    <p:extLst>
      <p:ext uri="{BB962C8B-B14F-4D97-AF65-F5344CB8AC3E}">
        <p14:creationId xmlns:p14="http://schemas.microsoft.com/office/powerpoint/2010/main" val="35471057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2" name="Title 1"/>
          <p:cNvSpPr>
            <a:spLocks noGrp="1"/>
          </p:cNvSpPr>
          <p:nvPr>
            <p:ph type="title"/>
          </p:nvPr>
        </p:nvSpPr>
        <p:spPr>
          <a:xfrm>
            <a:off x="637309" y="1163782"/>
            <a:ext cx="10945091" cy="585245"/>
          </a:xfrm>
        </p:spPr>
        <p:txBody>
          <a:bodyPr>
            <a:normAutofit/>
          </a:bodyPr>
          <a:lstStyle/>
          <a:p>
            <a:r>
              <a:rPr lang="en-US" sz="2400" b="1" dirty="0" smtClean="0">
                <a:latin typeface="Microsoft YaHei" panose="020B0503020204020204" pitchFamily="34" charset="-122"/>
                <a:ea typeface="Microsoft YaHei" panose="020B0503020204020204" pitchFamily="34" charset="-122"/>
              </a:rPr>
              <a:t>Start/Shut down </a:t>
            </a:r>
            <a:r>
              <a:rPr lang="en-US" sz="2400" b="1" dirty="0">
                <a:latin typeface="Microsoft YaHei" panose="020B0503020204020204" pitchFamily="34" charset="-122"/>
                <a:ea typeface="Microsoft YaHei" panose="020B0503020204020204" pitchFamily="34" charset="-122"/>
              </a:rPr>
              <a:t>a Computer</a:t>
            </a:r>
          </a:p>
        </p:txBody>
      </p:sp>
      <p:sp>
        <p:nvSpPr>
          <p:cNvPr id="3" name="Content Placeholder 2"/>
          <p:cNvSpPr>
            <a:spLocks noGrp="1"/>
          </p:cNvSpPr>
          <p:nvPr>
            <p:ph idx="1"/>
          </p:nvPr>
        </p:nvSpPr>
        <p:spPr>
          <a:xfrm>
            <a:off x="363724" y="2069432"/>
            <a:ext cx="5570986" cy="4286918"/>
          </a:xfrm>
          <a:ln>
            <a:noFill/>
          </a:ln>
        </p:spPr>
        <p:txBody>
          <a:bodyPr>
            <a:normAutofit/>
          </a:bodyPr>
          <a:lstStyle/>
          <a:p>
            <a:pPr marL="0" indent="0" algn="thaiDist">
              <a:buNone/>
            </a:pPr>
            <a:r>
              <a:rPr lang="en-US" sz="2000" dirty="0">
                <a:latin typeface="Microsoft YaHei Light" panose="020B0502040204020203" pitchFamily="34" charset="-122"/>
                <a:ea typeface="Microsoft YaHei Light" panose="020B0502040204020203" pitchFamily="34" charset="-122"/>
              </a:rPr>
              <a:t>To start such a device, it must be turned on using its main on/off power button.</a:t>
            </a:r>
          </a:p>
          <a:p>
            <a:pPr algn="ctr"/>
            <a:endParaRPr lang="en-US" sz="1800" dirty="0">
              <a:latin typeface="Microsoft YaHei Light" panose="020B0502040204020203" pitchFamily="34" charset="-122"/>
              <a:ea typeface="Microsoft YaHei Light" panose="020B0502040204020203" pitchFamily="34" charset="-122"/>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8552" y="3075887"/>
            <a:ext cx="2521329" cy="2521329"/>
          </a:xfrm>
          <a:prstGeom prst="rect">
            <a:avLst/>
          </a:prstGeom>
        </p:spPr>
      </p:pic>
      <p:sp>
        <p:nvSpPr>
          <p:cNvPr id="5" name="Slide Number Placeholder 4"/>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15</a:t>
            </a:fld>
            <a:endParaRPr lang="en-US" sz="1800" dirty="0">
              <a:latin typeface="Microsoft YaHei" panose="020B0503020204020204" pitchFamily="34" charset="-122"/>
              <a:ea typeface="Microsoft YaHei" panose="020B0503020204020204" pitchFamily="34" charset="-122"/>
            </a:endParaRPr>
          </a:p>
        </p:txBody>
      </p:sp>
      <p:sp>
        <p:nvSpPr>
          <p:cNvPr id="8" name="Content Placeholder 2"/>
          <p:cNvSpPr txBox="1">
            <a:spLocks/>
          </p:cNvSpPr>
          <p:nvPr/>
        </p:nvSpPr>
        <p:spPr>
          <a:xfrm>
            <a:off x="6280485" y="2069432"/>
            <a:ext cx="5570986" cy="4286918"/>
          </a:xfrm>
          <a:prstGeom prst="rect">
            <a:avLst/>
          </a:prstGeom>
          <a:ln>
            <a:no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thaiDist">
              <a:buFont typeface="Arial" panose="020B0604020202020204" pitchFamily="34" charset="0"/>
              <a:buNone/>
            </a:pPr>
            <a:r>
              <a:rPr lang="en-US" sz="2000" dirty="0" smtClean="0">
                <a:latin typeface="Microsoft YaHei Light" panose="020B0502040204020203" pitchFamily="34" charset="-122"/>
                <a:ea typeface="Microsoft YaHei Light" panose="020B0502040204020203" pitchFamily="34" charset="-122"/>
              </a:rPr>
              <a:t>To shut down a computer, </a:t>
            </a:r>
            <a:r>
              <a:rPr lang="en-US" sz="2000" b="1" dirty="0" smtClean="0">
                <a:latin typeface="Microsoft YaHei Light" panose="020B0502040204020203" pitchFamily="34" charset="-122"/>
                <a:ea typeface="Microsoft YaHei Light" panose="020B0502040204020203" pitchFamily="34" charset="-122"/>
              </a:rPr>
              <a:t>Right-click</a:t>
            </a:r>
            <a:r>
              <a:rPr lang="en-US" sz="2000" dirty="0" smtClean="0">
                <a:latin typeface="Microsoft YaHei Light" panose="020B0502040204020203" pitchFamily="34" charset="-122"/>
                <a:ea typeface="Microsoft YaHei Light" panose="020B0502040204020203" pitchFamily="34" charset="-122"/>
              </a:rPr>
              <a:t> the bottom-left corner on desktop, tap Shut down and choose </a:t>
            </a:r>
            <a:r>
              <a:rPr lang="en-US" sz="2000" b="1" dirty="0" smtClean="0">
                <a:latin typeface="Microsoft YaHei Light" panose="020B0502040204020203" pitchFamily="34" charset="-122"/>
                <a:ea typeface="Microsoft YaHei Light" panose="020B0502040204020203" pitchFamily="34" charset="-122"/>
              </a:rPr>
              <a:t>Shut down </a:t>
            </a:r>
            <a:r>
              <a:rPr lang="en-US" sz="2000" dirty="0" smtClean="0">
                <a:latin typeface="Microsoft YaHei Light" panose="020B0502040204020203" pitchFamily="34" charset="-122"/>
                <a:ea typeface="Microsoft YaHei Light" panose="020B0502040204020203" pitchFamily="34" charset="-122"/>
              </a:rPr>
              <a:t>in the sub-menu.</a:t>
            </a:r>
            <a:endParaRPr lang="en-US" sz="1800" dirty="0">
              <a:latin typeface="Microsoft YaHei Light" panose="020B0502040204020203" pitchFamily="34" charset="-122"/>
              <a:ea typeface="Microsoft YaHei Light" panose="020B0502040204020203" pitchFamily="34" charset="-122"/>
            </a:endParaRPr>
          </a:p>
        </p:txBody>
      </p:sp>
      <p:pic>
        <p:nvPicPr>
          <p:cNvPr id="4" name="Picture 3"/>
          <p:cNvPicPr>
            <a:picLocks noChangeAspect="1"/>
          </p:cNvPicPr>
          <p:nvPr/>
        </p:nvPicPr>
        <p:blipFill>
          <a:blip r:embed="rId3"/>
          <a:stretch>
            <a:fillRect/>
          </a:stretch>
        </p:blipFill>
        <p:spPr>
          <a:xfrm>
            <a:off x="6827883" y="3438844"/>
            <a:ext cx="4476190" cy="2552381"/>
          </a:xfrm>
          <a:prstGeom prst="rect">
            <a:avLst/>
          </a:prstGeom>
        </p:spPr>
      </p:pic>
      <p:cxnSp>
        <p:nvCxnSpPr>
          <p:cNvPr id="10" name="Straight Connector 9"/>
          <p:cNvCxnSpPr/>
          <p:nvPr/>
        </p:nvCxnSpPr>
        <p:spPr>
          <a:xfrm>
            <a:off x="6109854" y="1951630"/>
            <a:ext cx="1" cy="4769845"/>
          </a:xfrm>
          <a:prstGeom prst="line">
            <a:avLst/>
          </a:prstGeom>
          <a:ln w="38100">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106436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2" name="Title 1"/>
          <p:cNvSpPr>
            <a:spLocks noGrp="1"/>
          </p:cNvSpPr>
          <p:nvPr>
            <p:ph type="title"/>
          </p:nvPr>
        </p:nvSpPr>
        <p:spPr>
          <a:xfrm>
            <a:off x="623455" y="1143726"/>
            <a:ext cx="10986654" cy="605301"/>
          </a:xfrm>
        </p:spPr>
        <p:txBody>
          <a:bodyPr>
            <a:normAutofit/>
          </a:bodyPr>
          <a:lstStyle/>
          <a:p>
            <a:r>
              <a:rPr lang="en-US" sz="2400" b="1" dirty="0" smtClean="0">
                <a:latin typeface="Microsoft YaHei" panose="020B0503020204020204" pitchFamily="34" charset="-122"/>
                <a:ea typeface="Microsoft YaHei" panose="020B0503020204020204" pitchFamily="34" charset="-122"/>
              </a:rPr>
              <a:t>Logging On</a:t>
            </a:r>
            <a:endParaRPr lang="en-US" sz="2400" b="1" dirty="0">
              <a:latin typeface="Microsoft YaHei" panose="020B0503020204020204" pitchFamily="34" charset="-122"/>
              <a:ea typeface="Microsoft YaHei" panose="020B0503020204020204" pitchFamily="34" charset="-122"/>
            </a:endParaRPr>
          </a:p>
        </p:txBody>
      </p:sp>
      <p:sp>
        <p:nvSpPr>
          <p:cNvPr id="3" name="Content Placeholder 2"/>
          <p:cNvSpPr>
            <a:spLocks noGrp="1"/>
          </p:cNvSpPr>
          <p:nvPr>
            <p:ph idx="1"/>
          </p:nvPr>
        </p:nvSpPr>
        <p:spPr>
          <a:xfrm>
            <a:off x="838200" y="2165684"/>
            <a:ext cx="10515600" cy="4221261"/>
          </a:xfrm>
        </p:spPr>
        <p:txBody>
          <a:bodyPr>
            <a:normAutofit/>
          </a:bodyPr>
          <a:lstStyle/>
          <a:p>
            <a:pPr marL="0" indent="0" algn="ctr">
              <a:buNone/>
            </a:pPr>
            <a:r>
              <a:rPr lang="en-US" sz="1800" dirty="0" smtClean="0">
                <a:latin typeface="Microsoft YaHei Light" panose="020B0502040204020203" pitchFamily="34" charset="-122"/>
                <a:ea typeface="Microsoft YaHei Light" panose="020B0502040204020203" pitchFamily="34" charset="-122"/>
              </a:rPr>
              <a:t>Windows allows more than one person to securely “sign in” and use a computer. Each person has their own settings and private storage spaces in which to keep their files.</a:t>
            </a:r>
          </a:p>
          <a:p>
            <a:pPr marL="0" indent="0" algn="ctr">
              <a:buNone/>
            </a:pPr>
            <a:endParaRPr lang="en-US" sz="1800" dirty="0">
              <a:latin typeface="Microsoft YaHei Light" panose="020B0502040204020203" pitchFamily="34" charset="-122"/>
              <a:ea typeface="Microsoft YaHei Light" panose="020B0502040204020203" pitchFamily="34" charset="-122"/>
            </a:endParaRPr>
          </a:p>
          <a:p>
            <a:pPr marL="0" indent="0" algn="ctr">
              <a:buNone/>
            </a:pPr>
            <a:endParaRPr lang="en-US" sz="1800" dirty="0" smtClean="0">
              <a:latin typeface="Microsoft YaHei Light" panose="020B0502040204020203" pitchFamily="34" charset="-122"/>
              <a:ea typeface="Microsoft YaHei Light" panose="020B0502040204020203" pitchFamily="34" charset="-122"/>
            </a:endParaRPr>
          </a:p>
          <a:p>
            <a:pPr marL="0" indent="0" algn="ctr">
              <a:buNone/>
            </a:pPr>
            <a:endParaRPr lang="en-US" sz="1800" dirty="0">
              <a:latin typeface="Microsoft YaHei Light" panose="020B0502040204020203" pitchFamily="34" charset="-122"/>
              <a:ea typeface="Microsoft YaHei Light" panose="020B0502040204020203" pitchFamily="34" charset="-122"/>
            </a:endParaRPr>
          </a:p>
          <a:p>
            <a:pPr marL="0" indent="0" algn="ctr">
              <a:buNone/>
            </a:pPr>
            <a:endParaRPr lang="en-US" sz="1800" dirty="0" smtClean="0">
              <a:latin typeface="Microsoft YaHei Light" panose="020B0502040204020203" pitchFamily="34" charset="-122"/>
              <a:ea typeface="Microsoft YaHei Light" panose="020B0502040204020203" pitchFamily="34" charset="-122"/>
            </a:endParaRPr>
          </a:p>
          <a:p>
            <a:pPr marL="0" indent="0" algn="ctr">
              <a:buNone/>
            </a:pPr>
            <a:endParaRPr lang="en-US" sz="1800" dirty="0">
              <a:latin typeface="Microsoft YaHei Light" panose="020B0502040204020203" pitchFamily="34" charset="-122"/>
              <a:ea typeface="Microsoft YaHei Light" panose="020B0502040204020203" pitchFamily="34" charset="-122"/>
            </a:endParaRPr>
          </a:p>
          <a:p>
            <a:pPr marL="0" indent="0" algn="ctr">
              <a:buNone/>
            </a:pPr>
            <a:endParaRPr lang="en-US" sz="1800" dirty="0" smtClean="0">
              <a:latin typeface="Microsoft YaHei Light" panose="020B0502040204020203" pitchFamily="34" charset="-122"/>
              <a:ea typeface="Microsoft YaHei Light" panose="020B0502040204020203" pitchFamily="34" charset="-122"/>
            </a:endParaRPr>
          </a:p>
          <a:p>
            <a:pPr marL="0" indent="0" algn="ctr">
              <a:buNone/>
            </a:pPr>
            <a:endParaRPr lang="en-US" sz="1800" dirty="0" smtClean="0">
              <a:latin typeface="Microsoft YaHei Light" panose="020B0502040204020203" pitchFamily="34" charset="-122"/>
              <a:ea typeface="Microsoft YaHei Light" panose="020B0502040204020203" pitchFamily="34" charset="-122"/>
            </a:endParaRPr>
          </a:p>
          <a:p>
            <a:pPr marL="0" indent="0" algn="ctr">
              <a:buNone/>
            </a:pPr>
            <a:endParaRPr lang="en-US" sz="1800" dirty="0" smtClean="0">
              <a:latin typeface="Microsoft YaHei Light" panose="020B0502040204020203" pitchFamily="34" charset="-122"/>
              <a:ea typeface="Microsoft YaHei Light" panose="020B0502040204020203" pitchFamily="34" charset="-122"/>
            </a:endParaRPr>
          </a:p>
          <a:p>
            <a:pPr marL="0" indent="0" algn="ctr">
              <a:buNone/>
            </a:pPr>
            <a:r>
              <a:rPr lang="en-US" sz="1800" dirty="0" smtClean="0">
                <a:latin typeface="Microsoft YaHei Light" panose="020B0502040204020203" pitchFamily="34" charset="-122"/>
                <a:ea typeface="Microsoft YaHei Light" panose="020B0502040204020203" pitchFamily="34" charset="-122"/>
              </a:rPr>
              <a:t>To access your own files and start using the computer, you first need to </a:t>
            </a:r>
            <a:r>
              <a:rPr lang="en-US" sz="1800" b="1" dirty="0" smtClean="0">
                <a:latin typeface="Microsoft YaHei Light" panose="020B0502040204020203" pitchFamily="34" charset="-122"/>
                <a:ea typeface="Microsoft YaHei Light" panose="020B0502040204020203" pitchFamily="34" charset="-122"/>
              </a:rPr>
              <a:t>log on</a:t>
            </a:r>
            <a:r>
              <a:rPr lang="en-US" sz="1800" dirty="0" smtClean="0">
                <a:latin typeface="Microsoft YaHei Light" panose="020B0502040204020203" pitchFamily="34" charset="-122"/>
                <a:ea typeface="Microsoft YaHei Light" panose="020B0502040204020203" pitchFamily="34" charset="-122"/>
              </a:rPr>
              <a:t> to </a:t>
            </a:r>
            <a:r>
              <a:rPr lang="en-US" sz="1800" i="1" dirty="0" smtClean="0">
                <a:latin typeface="Microsoft YaHei Light" panose="020B0502040204020203" pitchFamily="34" charset="-122"/>
                <a:ea typeface="Microsoft YaHei Light" panose="020B0502040204020203" pitchFamily="34" charset="-122"/>
              </a:rPr>
              <a:t>Windows</a:t>
            </a:r>
            <a:r>
              <a:rPr lang="en-US" sz="1800" dirty="0" smtClean="0">
                <a:latin typeface="Microsoft YaHei Light" panose="020B0502040204020203" pitchFamily="34" charset="-122"/>
                <a:ea typeface="Microsoft YaHei Light" panose="020B0502040204020203" pitchFamily="34" charset="-122"/>
              </a:rPr>
              <a:t>. This involves entering a </a:t>
            </a:r>
            <a:r>
              <a:rPr lang="en-US" sz="1800" b="1" u="sng" dirty="0" smtClean="0">
                <a:latin typeface="Microsoft YaHei Light" panose="020B0502040204020203" pitchFamily="34" charset="-122"/>
                <a:ea typeface="Microsoft YaHei Light" panose="020B0502040204020203" pitchFamily="34" charset="-122"/>
              </a:rPr>
              <a:t>Username</a:t>
            </a:r>
            <a:r>
              <a:rPr lang="en-US" sz="1800" dirty="0" smtClean="0">
                <a:latin typeface="Microsoft YaHei Light" panose="020B0502040204020203" pitchFamily="34" charset="-122"/>
                <a:ea typeface="Microsoft YaHei Light" panose="020B0502040204020203" pitchFamily="34" charset="-122"/>
              </a:rPr>
              <a:t> and </a:t>
            </a:r>
            <a:r>
              <a:rPr lang="en-US" sz="1800" b="1" u="sng" dirty="0" smtClean="0">
                <a:latin typeface="Microsoft YaHei Light" panose="020B0502040204020203" pitchFamily="34" charset="-122"/>
                <a:ea typeface="Microsoft YaHei Light" panose="020B0502040204020203" pitchFamily="34" charset="-122"/>
              </a:rPr>
              <a:t>Password</a:t>
            </a:r>
            <a:r>
              <a:rPr lang="en-US" sz="1800" dirty="0" smtClean="0">
                <a:latin typeface="Microsoft YaHei Light" panose="020B0502040204020203" pitchFamily="34" charset="-122"/>
                <a:ea typeface="Microsoft YaHei Light" panose="020B0502040204020203" pitchFamily="34" charset="-122"/>
              </a:rPr>
              <a:t> that is know only by you.</a:t>
            </a:r>
          </a:p>
          <a:p>
            <a:pPr marL="0" indent="0" algn="ctr">
              <a:buNone/>
            </a:pPr>
            <a:endParaRPr lang="en-US" sz="1800" dirty="0">
              <a:latin typeface="Microsoft YaHei Light" panose="020B0502040204020203" pitchFamily="34" charset="-122"/>
              <a:ea typeface="Microsoft YaHei Light" panose="020B0502040204020203" pitchFamily="34" charset="-122"/>
            </a:endParaRPr>
          </a:p>
          <a:p>
            <a:pPr marL="0" indent="0" algn="ctr">
              <a:buNone/>
            </a:pPr>
            <a:endParaRPr lang="en-US" sz="1800" dirty="0">
              <a:latin typeface="Microsoft YaHei Light" panose="020B0502040204020203" pitchFamily="34" charset="-122"/>
              <a:ea typeface="Microsoft YaHei Light" panose="020B0502040204020203" pitchFamily="34" charset="-122"/>
            </a:endParaRPr>
          </a:p>
        </p:txBody>
      </p:sp>
      <p:pic>
        <p:nvPicPr>
          <p:cNvPr id="5" name="Picture 4"/>
          <p:cNvPicPr>
            <a:picLocks noChangeAspect="1"/>
          </p:cNvPicPr>
          <p:nvPr/>
        </p:nvPicPr>
        <p:blipFill>
          <a:blip r:embed="rId2"/>
          <a:stretch>
            <a:fillRect/>
          </a:stretch>
        </p:blipFill>
        <p:spPr>
          <a:xfrm>
            <a:off x="4037847" y="3062196"/>
            <a:ext cx="4116305" cy="2259067"/>
          </a:xfrm>
          <a:prstGeom prst="rect">
            <a:avLst/>
          </a:prstGeom>
        </p:spPr>
      </p:pic>
      <p:sp>
        <p:nvSpPr>
          <p:cNvPr id="4" name="Slide Number Placeholder 3"/>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16</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8660708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8628413" y="2577669"/>
            <a:ext cx="2642433" cy="1098869"/>
            <a:chOff x="4193710" y="2160820"/>
            <a:chExt cx="2642433" cy="1098869"/>
          </a:xfrm>
        </p:grpSpPr>
        <p:sp>
          <p:nvSpPr>
            <p:cNvPr id="9" name="Shape 2730"/>
            <p:cNvSpPr/>
            <p:nvPr/>
          </p:nvSpPr>
          <p:spPr>
            <a:xfrm>
              <a:off x="4193710" y="2160820"/>
              <a:ext cx="2642433"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1"/>
            </a:solidFill>
            <a:ln w="63500">
              <a:solidFill>
                <a:srgbClr val="FFFFFF"/>
              </a:solidFill>
              <a:miter lim="400000"/>
            </a:ln>
          </p:spPr>
          <p:txBody>
            <a:bodyPr lIns="38100" tIns="38100" rIns="38100" bIns="38100" anchor="ctr"/>
            <a:lstStyle/>
            <a:p>
              <a:pPr lvl="0">
                <a:defRPr sz="3200">
                  <a:solidFill>
                    <a:srgbClr val="FFFFFF"/>
                  </a:solidFill>
                  <a:latin typeface="Helvetica Light"/>
                  <a:ea typeface="Helvetica Light"/>
                  <a:cs typeface="Helvetica Light"/>
                  <a:sym typeface="Helvetica Light"/>
                </a:defRPr>
              </a:pPr>
              <a:endParaRPr/>
            </a:p>
          </p:txBody>
        </p:sp>
        <p:pic>
          <p:nvPicPr>
            <p:cNvPr id="34" name="Picture 33"/>
            <p:cNvPicPr>
              <a:picLocks noChangeAspect="1"/>
            </p:cNvPicPr>
            <p:nvPr/>
          </p:nvPicPr>
          <p:blipFill>
            <a:blip r:embed="rId2"/>
            <a:stretch>
              <a:fillRect/>
            </a:stretch>
          </p:blipFill>
          <p:spPr>
            <a:xfrm>
              <a:off x="4804845" y="2496592"/>
              <a:ext cx="1501641" cy="415839"/>
            </a:xfrm>
            <a:prstGeom prst="rect">
              <a:avLst/>
            </a:prstGeom>
          </p:spPr>
        </p:pic>
      </p:grpSp>
      <p:grpSp>
        <p:nvGrpSpPr>
          <p:cNvPr id="33" name="Group 32"/>
          <p:cNvGrpSpPr/>
          <p:nvPr/>
        </p:nvGrpSpPr>
        <p:grpSpPr>
          <a:xfrm>
            <a:off x="5592978" y="2577670"/>
            <a:ext cx="2147474" cy="1098869"/>
            <a:chOff x="1158275" y="2160821"/>
            <a:chExt cx="2147474" cy="1098869"/>
          </a:xfrm>
        </p:grpSpPr>
        <p:sp>
          <p:nvSpPr>
            <p:cNvPr id="8" name="Shape 2729"/>
            <p:cNvSpPr/>
            <p:nvPr/>
          </p:nvSpPr>
          <p:spPr>
            <a:xfrm>
              <a:off x="1158275" y="2160821"/>
              <a:ext cx="2147474"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1"/>
            </a:solidFill>
            <a:ln w="63500">
              <a:solidFill>
                <a:srgbClr val="FFFFFF"/>
              </a:solidFill>
              <a:miter lim="400000"/>
            </a:ln>
          </p:spPr>
          <p:txBody>
            <a:bodyPr lIns="38100" tIns="38100" rIns="38100" bIns="38100" anchor="ctr"/>
            <a:lstStyle/>
            <a:p>
              <a:pPr lvl="0">
                <a:defRPr sz="3200">
                  <a:solidFill>
                    <a:srgbClr val="FFFFFF"/>
                  </a:solidFill>
                  <a:latin typeface="Helvetica Light"/>
                  <a:ea typeface="Helvetica Light"/>
                  <a:cs typeface="Helvetica Light"/>
                  <a:sym typeface="Helvetica Light"/>
                </a:defRPr>
              </a:pPr>
              <a:endParaRPr/>
            </a:p>
          </p:txBody>
        </p:sp>
        <p:pic>
          <p:nvPicPr>
            <p:cNvPr id="32" name="Picture 31"/>
            <p:cNvPicPr>
              <a:picLocks noChangeAspect="1"/>
            </p:cNvPicPr>
            <p:nvPr/>
          </p:nvPicPr>
          <p:blipFill>
            <a:blip r:embed="rId3"/>
            <a:stretch>
              <a:fillRect/>
            </a:stretch>
          </p:blipFill>
          <p:spPr>
            <a:xfrm>
              <a:off x="1889091" y="2410977"/>
              <a:ext cx="685842" cy="583695"/>
            </a:xfrm>
            <a:prstGeom prst="rect">
              <a:avLst/>
            </a:prstGeom>
          </p:spPr>
        </p:pic>
      </p:grpSp>
      <p:sp>
        <p:nvSpPr>
          <p:cNvPr id="29" name="Rectangle 28"/>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7" name="Shape 2725"/>
          <p:cNvSpPr/>
          <p:nvPr/>
        </p:nvSpPr>
        <p:spPr>
          <a:xfrm rot="5400000">
            <a:off x="9820580" y="3689997"/>
            <a:ext cx="462099" cy="403555"/>
          </a:xfrm>
          <a:prstGeom prst="rightArrow">
            <a:avLst>
              <a:gd name="adj1" fmla="val 32000"/>
              <a:gd name="adj2" fmla="val 64000"/>
            </a:avLst>
          </a:prstGeom>
          <a:solidFill>
            <a:schemeClr val="bg2">
              <a:lumMod val="90000"/>
            </a:schemeClr>
          </a:solidFill>
          <a:ln w="12700">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a:p>
        </p:txBody>
      </p:sp>
      <p:sp>
        <p:nvSpPr>
          <p:cNvPr id="12" name="Shape 2733"/>
          <p:cNvSpPr/>
          <p:nvPr/>
        </p:nvSpPr>
        <p:spPr>
          <a:xfrm>
            <a:off x="7353072" y="2984022"/>
            <a:ext cx="1703172" cy="2861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accent1">
              <a:alpha val="50000"/>
            </a:schemeClr>
          </a:solidFill>
          <a:ln w="63500">
            <a:solidFill>
              <a:srgbClr val="FFFFFF">
                <a:alpha val="50000"/>
              </a:srgbClr>
            </a:solidFill>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a:p>
        </p:txBody>
      </p:sp>
      <p:sp>
        <p:nvSpPr>
          <p:cNvPr id="15" name="TextBox 14"/>
          <p:cNvSpPr txBox="1"/>
          <p:nvPr/>
        </p:nvSpPr>
        <p:spPr>
          <a:xfrm>
            <a:off x="5443460" y="1846408"/>
            <a:ext cx="2446511" cy="553998"/>
          </a:xfrm>
          <a:prstGeom prst="rect">
            <a:avLst/>
          </a:prstGeom>
          <a:noFill/>
        </p:spPr>
        <p:txBody>
          <a:bodyPr wrap="square" lIns="0" tIns="0" rIns="0" bIns="0" rtlCol="0">
            <a:spAutoFit/>
          </a:bodyPr>
          <a:lstStyle/>
          <a:p>
            <a:pPr algn="ctr"/>
            <a:r>
              <a:rPr lang="en-GB" dirty="0" smtClean="0">
                <a:latin typeface="Microsoft YaHei Light" panose="020B0502040204020203" pitchFamily="34" charset="-122"/>
                <a:ea typeface="Microsoft YaHei Light" panose="020B0502040204020203" pitchFamily="34" charset="-122"/>
              </a:rPr>
              <a:t>Click </a:t>
            </a:r>
            <a:r>
              <a:rPr lang="en-GB" b="1" dirty="0" smtClean="0">
                <a:latin typeface="Microsoft YaHei Light" panose="020B0502040204020203" pitchFamily="34" charset="-122"/>
                <a:ea typeface="Microsoft YaHei Light" panose="020B0502040204020203" pitchFamily="34" charset="-122"/>
              </a:rPr>
              <a:t>Start</a:t>
            </a:r>
            <a:r>
              <a:rPr lang="en-GB" dirty="0" smtClean="0">
                <a:latin typeface="Microsoft YaHei Light" panose="020B0502040204020203" pitchFamily="34" charset="-122"/>
                <a:ea typeface="Microsoft YaHei Light" panose="020B0502040204020203" pitchFamily="34" charset="-122"/>
              </a:rPr>
              <a:t> button to open the </a:t>
            </a:r>
            <a:r>
              <a:rPr lang="en-GB" b="1" dirty="0" smtClean="0">
                <a:latin typeface="Microsoft YaHei Light" panose="020B0502040204020203" pitchFamily="34" charset="-122"/>
                <a:ea typeface="Microsoft YaHei Light" panose="020B0502040204020203" pitchFamily="34" charset="-122"/>
              </a:rPr>
              <a:t>Start Menu</a:t>
            </a:r>
            <a:endParaRPr lang="en-GB" dirty="0">
              <a:latin typeface="Microsoft YaHei Light" panose="020B0502040204020203" pitchFamily="34" charset="-122"/>
              <a:ea typeface="Microsoft YaHei Light" panose="020B0502040204020203" pitchFamily="34" charset="-122"/>
            </a:endParaRPr>
          </a:p>
        </p:txBody>
      </p:sp>
      <p:sp>
        <p:nvSpPr>
          <p:cNvPr id="17" name="TextBox 16"/>
          <p:cNvSpPr txBox="1"/>
          <p:nvPr/>
        </p:nvSpPr>
        <p:spPr>
          <a:xfrm>
            <a:off x="8767112" y="1846408"/>
            <a:ext cx="2446511" cy="553998"/>
          </a:xfrm>
          <a:prstGeom prst="rect">
            <a:avLst/>
          </a:prstGeom>
          <a:noFill/>
        </p:spPr>
        <p:txBody>
          <a:bodyPr wrap="square" lIns="0" tIns="0" rIns="0" bIns="0" rtlCol="0">
            <a:spAutoFit/>
          </a:bodyPr>
          <a:lstStyle/>
          <a:p>
            <a:pPr algn="ctr"/>
            <a:r>
              <a:rPr lang="en-GB" dirty="0" smtClean="0">
                <a:latin typeface="Microsoft YaHei Light" panose="020B0502040204020203" pitchFamily="34" charset="-122"/>
                <a:ea typeface="Microsoft YaHei Light" panose="020B0502040204020203" pitchFamily="34" charset="-122"/>
              </a:rPr>
              <a:t>Click arrow on </a:t>
            </a:r>
            <a:r>
              <a:rPr lang="en-GB" b="1" dirty="0" smtClean="0">
                <a:latin typeface="Microsoft YaHei Light" panose="020B0502040204020203" pitchFamily="34" charset="-122"/>
                <a:ea typeface="Microsoft YaHei Light" panose="020B0502040204020203" pitchFamily="34" charset="-122"/>
              </a:rPr>
              <a:t>Shut down </a:t>
            </a:r>
            <a:r>
              <a:rPr lang="en-GB" dirty="0" smtClean="0">
                <a:latin typeface="Microsoft YaHei Light" panose="020B0502040204020203" pitchFamily="34" charset="-122"/>
                <a:ea typeface="Microsoft YaHei Light" panose="020B0502040204020203" pitchFamily="34" charset="-122"/>
              </a:rPr>
              <a:t>button.</a:t>
            </a:r>
            <a:endParaRPr lang="en-GB" dirty="0">
              <a:latin typeface="Microsoft YaHei Light" panose="020B0502040204020203" pitchFamily="34" charset="-122"/>
              <a:ea typeface="Microsoft YaHei Light" panose="020B0502040204020203" pitchFamily="34" charset="-122"/>
            </a:endParaRPr>
          </a:p>
        </p:txBody>
      </p:sp>
      <p:sp>
        <p:nvSpPr>
          <p:cNvPr id="30" name="Title 1"/>
          <p:cNvSpPr>
            <a:spLocks noGrp="1"/>
          </p:cNvSpPr>
          <p:nvPr>
            <p:ph type="title"/>
          </p:nvPr>
        </p:nvSpPr>
        <p:spPr>
          <a:xfrm>
            <a:off x="600501" y="1163782"/>
            <a:ext cx="10972800" cy="585245"/>
          </a:xfrm>
        </p:spPr>
        <p:txBody>
          <a:bodyPr>
            <a:normAutofit/>
          </a:bodyPr>
          <a:lstStyle/>
          <a:p>
            <a:r>
              <a:rPr lang="en-US" sz="2400" b="1" dirty="0" smtClean="0">
                <a:latin typeface="Microsoft YaHei" panose="020B0503020204020204" pitchFamily="34" charset="-122"/>
                <a:ea typeface="Microsoft YaHei" panose="020B0503020204020204" pitchFamily="34" charset="-122"/>
              </a:rPr>
              <a:t>Logging Off</a:t>
            </a:r>
            <a:endParaRPr lang="en-US" sz="2400" b="1" dirty="0">
              <a:latin typeface="Microsoft YaHei" panose="020B0503020204020204" pitchFamily="34" charset="-122"/>
              <a:ea typeface="Microsoft YaHei" panose="020B0503020204020204" pitchFamily="34" charset="-122"/>
            </a:endParaRPr>
          </a:p>
        </p:txBody>
      </p:sp>
      <p:pic>
        <p:nvPicPr>
          <p:cNvPr id="36" name="Picture 35"/>
          <p:cNvPicPr>
            <a:picLocks noChangeAspect="1"/>
          </p:cNvPicPr>
          <p:nvPr/>
        </p:nvPicPr>
        <p:blipFill>
          <a:blip r:embed="rId4"/>
          <a:stretch>
            <a:fillRect/>
          </a:stretch>
        </p:blipFill>
        <p:spPr>
          <a:xfrm>
            <a:off x="8325798" y="4185335"/>
            <a:ext cx="3247503" cy="2179061"/>
          </a:xfrm>
          <a:prstGeom prst="rect">
            <a:avLst/>
          </a:prstGeom>
        </p:spPr>
      </p:pic>
      <p:sp>
        <p:nvSpPr>
          <p:cNvPr id="37" name="TextBox 36"/>
          <p:cNvSpPr txBox="1"/>
          <p:nvPr/>
        </p:nvSpPr>
        <p:spPr>
          <a:xfrm>
            <a:off x="4729815" y="5443123"/>
            <a:ext cx="3511575" cy="646331"/>
          </a:xfrm>
          <a:prstGeom prst="rect">
            <a:avLst/>
          </a:prstGeom>
          <a:noFill/>
        </p:spPr>
        <p:txBody>
          <a:bodyPr wrap="square" rtlCol="0">
            <a:spAutoFit/>
          </a:bodyPr>
          <a:lstStyle/>
          <a:p>
            <a:pPr algn="r"/>
            <a:r>
              <a:rPr lang="en-US" dirty="0" smtClean="0">
                <a:latin typeface="Microsoft YaHei Light" panose="020B0502040204020203" pitchFamily="34" charset="-122"/>
                <a:ea typeface="Microsoft YaHei Light" panose="020B0502040204020203" pitchFamily="34" charset="-122"/>
              </a:rPr>
              <a:t>From the options that appear, click </a:t>
            </a:r>
            <a:r>
              <a:rPr lang="en-US" b="1" dirty="0" smtClean="0">
                <a:latin typeface="Microsoft YaHei Light" panose="020B0502040204020203" pitchFamily="34" charset="-122"/>
                <a:ea typeface="Microsoft YaHei Light" panose="020B0502040204020203" pitchFamily="34" charset="-122"/>
              </a:rPr>
              <a:t>Log off/Sign out</a:t>
            </a:r>
            <a:endParaRPr lang="en-US" dirty="0">
              <a:latin typeface="Microsoft YaHei Light" panose="020B0502040204020203" pitchFamily="34" charset="-122"/>
              <a:ea typeface="Microsoft YaHei Light" panose="020B0502040204020203" pitchFamily="34" charset="-122"/>
            </a:endParaRPr>
          </a:p>
        </p:txBody>
      </p:sp>
      <p:cxnSp>
        <p:nvCxnSpPr>
          <p:cNvPr id="40" name="Straight Connector 39"/>
          <p:cNvCxnSpPr/>
          <p:nvPr/>
        </p:nvCxnSpPr>
        <p:spPr>
          <a:xfrm>
            <a:off x="4656406" y="2165611"/>
            <a:ext cx="0" cy="4319596"/>
          </a:xfrm>
          <a:prstGeom prst="line">
            <a:avLst/>
          </a:prstGeom>
          <a:ln w="38100">
            <a:solidFill>
              <a:schemeClr val="bg1">
                <a:lumMod val="95000"/>
              </a:schemeClr>
            </a:solidFill>
          </a:ln>
        </p:spPr>
        <p:style>
          <a:lnRef idx="1">
            <a:schemeClr val="dk1"/>
          </a:lnRef>
          <a:fillRef idx="0">
            <a:schemeClr val="dk1"/>
          </a:fillRef>
          <a:effectRef idx="0">
            <a:schemeClr val="dk1"/>
          </a:effectRef>
          <a:fontRef idx="minor">
            <a:schemeClr val="tx1"/>
          </a:fontRef>
        </p:style>
      </p:cxnSp>
      <p:grpSp>
        <p:nvGrpSpPr>
          <p:cNvPr id="45" name="Group 44"/>
          <p:cNvGrpSpPr/>
          <p:nvPr/>
        </p:nvGrpSpPr>
        <p:grpSpPr>
          <a:xfrm>
            <a:off x="456743" y="2564453"/>
            <a:ext cx="4108011" cy="3139321"/>
            <a:chOff x="444623" y="2400406"/>
            <a:chExt cx="4108011" cy="3139321"/>
          </a:xfrm>
        </p:grpSpPr>
        <p:sp>
          <p:nvSpPr>
            <p:cNvPr id="38" name="TextBox 37"/>
            <p:cNvSpPr txBox="1"/>
            <p:nvPr/>
          </p:nvSpPr>
          <p:spPr>
            <a:xfrm>
              <a:off x="444623" y="2400406"/>
              <a:ext cx="4108011" cy="3139321"/>
            </a:xfrm>
            <a:prstGeom prst="rect">
              <a:avLst/>
            </a:prstGeom>
            <a:noFill/>
          </p:spPr>
          <p:txBody>
            <a:bodyPr wrap="square" rtlCol="0">
              <a:spAutoFit/>
            </a:bodyPr>
            <a:lstStyle/>
            <a:p>
              <a:r>
                <a:rPr lang="en-US" dirty="0" smtClean="0">
                  <a:latin typeface="Microsoft YaHei Light" panose="020B0502040204020203" pitchFamily="34" charset="-122"/>
                  <a:ea typeface="Microsoft YaHei Light" panose="020B0502040204020203" pitchFamily="34" charset="-122"/>
                </a:rPr>
                <a:t>If you </a:t>
              </a:r>
              <a:r>
                <a:rPr lang="en-US" b="1" dirty="0" smtClean="0">
                  <a:latin typeface="Microsoft YaHei Light" panose="020B0502040204020203" pitchFamily="34" charset="-122"/>
                  <a:ea typeface="Microsoft YaHei Light" panose="020B0502040204020203" pitchFamily="34" charset="-122"/>
                </a:rPr>
                <a:t>share your computer </a:t>
              </a:r>
              <a:r>
                <a:rPr lang="en-US" dirty="0" smtClean="0">
                  <a:latin typeface="Microsoft YaHei Light" panose="020B0502040204020203" pitchFamily="34" charset="-122"/>
                  <a:ea typeface="Microsoft YaHei Light" panose="020B0502040204020203" pitchFamily="34" charset="-122"/>
                </a:rPr>
                <a:t>with others, you must always </a:t>
              </a:r>
              <a:r>
                <a:rPr lang="en-US" b="1" dirty="0" smtClean="0">
                  <a:latin typeface="Microsoft YaHei Light" panose="020B0502040204020203" pitchFamily="34" charset="-122"/>
                  <a:ea typeface="Microsoft YaHei Light" panose="020B0502040204020203" pitchFamily="34" charset="-122"/>
                </a:rPr>
                <a:t>log off </a:t>
              </a:r>
              <a:r>
                <a:rPr lang="en-US" dirty="0" smtClean="0">
                  <a:latin typeface="Microsoft YaHei Light" panose="020B0502040204020203" pitchFamily="34" charset="-122"/>
                  <a:ea typeface="Microsoft YaHei Light" panose="020B0502040204020203" pitchFamily="34" charset="-122"/>
                </a:rPr>
                <a:t>when you finish your work. This </a:t>
              </a:r>
              <a:r>
                <a:rPr lang="en-US" b="1" dirty="0" smtClean="0">
                  <a:latin typeface="Microsoft YaHei Light" panose="020B0502040204020203" pitchFamily="34" charset="-122"/>
                  <a:ea typeface="Microsoft YaHei Light" panose="020B0502040204020203" pitchFamily="34" charset="-122"/>
                </a:rPr>
                <a:t>does not shut the computer down </a:t>
              </a:r>
              <a:r>
                <a:rPr lang="en-US" dirty="0" smtClean="0">
                  <a:latin typeface="Microsoft YaHei Light" panose="020B0502040204020203" pitchFamily="34" charset="-122"/>
                  <a:ea typeface="Microsoft YaHei Light" panose="020B0502040204020203" pitchFamily="34" charset="-122"/>
                </a:rPr>
                <a:t>completely.</a:t>
              </a:r>
            </a:p>
            <a:p>
              <a:endParaRPr lang="en-US" dirty="0">
                <a:latin typeface="Microsoft YaHei Light" panose="020B0502040204020203" pitchFamily="34" charset="-122"/>
                <a:ea typeface="Microsoft YaHei Light" panose="020B0502040204020203" pitchFamily="34" charset="-122"/>
              </a:endParaRPr>
            </a:p>
            <a:p>
              <a:pPr>
                <a:lnSpc>
                  <a:spcPct val="150000"/>
                </a:lnSpc>
              </a:pPr>
              <a:endParaRPr lang="en-US" b="1" i="1" u="sng" dirty="0" smtClean="0">
                <a:latin typeface="Microsoft YaHei Light" panose="020B0502040204020203" pitchFamily="34" charset="-122"/>
                <a:ea typeface="Microsoft YaHei Light" panose="020B0502040204020203" pitchFamily="34" charset="-122"/>
              </a:endParaRPr>
            </a:p>
            <a:p>
              <a:pPr>
                <a:lnSpc>
                  <a:spcPct val="150000"/>
                </a:lnSpc>
              </a:pPr>
              <a:r>
                <a:rPr lang="en-US" b="1" i="1" u="sng" dirty="0" smtClean="0">
                  <a:latin typeface="Microsoft YaHei Light" panose="020B0502040204020203" pitchFamily="34" charset="-122"/>
                  <a:ea typeface="Microsoft YaHei Light" panose="020B0502040204020203" pitchFamily="34" charset="-122"/>
                </a:rPr>
                <a:t>Tips.</a:t>
              </a:r>
              <a:r>
                <a:rPr lang="en-US" i="1" dirty="0" smtClean="0">
                  <a:latin typeface="Microsoft YaHei Light" panose="020B0502040204020203" pitchFamily="34" charset="-122"/>
                  <a:ea typeface="Microsoft YaHei Light" panose="020B0502040204020203" pitchFamily="34" charset="-122"/>
                </a:rPr>
                <a:t> You can </a:t>
              </a:r>
              <a:r>
                <a:rPr lang="en-US" b="1" i="1" dirty="0" smtClean="0">
                  <a:latin typeface="Microsoft YaHei Light" panose="020B0502040204020203" pitchFamily="34" charset="-122"/>
                  <a:ea typeface="Microsoft YaHei Light" panose="020B0502040204020203" pitchFamily="34" charset="-122"/>
                </a:rPr>
                <a:t>lock</a:t>
              </a:r>
              <a:r>
                <a:rPr lang="en-US" i="1" dirty="0" smtClean="0">
                  <a:latin typeface="Microsoft YaHei Light" panose="020B0502040204020203" pitchFamily="34" charset="-122"/>
                  <a:ea typeface="Microsoft YaHei Light" panose="020B0502040204020203" pitchFamily="34" charset="-122"/>
                </a:rPr>
                <a:t> it to do, hold down             and press              </a:t>
              </a:r>
            </a:p>
            <a:p>
              <a:pPr>
                <a:lnSpc>
                  <a:spcPct val="150000"/>
                </a:lnSpc>
              </a:pPr>
              <a:r>
                <a:rPr lang="en-US" i="1" dirty="0" smtClean="0">
                  <a:latin typeface="Microsoft YaHei Light" panose="020B0502040204020203" pitchFamily="34" charset="-122"/>
                  <a:ea typeface="Microsoft YaHei Light" panose="020B0502040204020203" pitchFamily="34" charset="-122"/>
                </a:rPr>
                <a:t>To log off your computer</a:t>
              </a:r>
              <a:endParaRPr lang="en-US" i="1" dirty="0">
                <a:latin typeface="Microsoft YaHei Light" panose="020B0502040204020203" pitchFamily="34" charset="-122"/>
                <a:ea typeface="Microsoft YaHei Light" panose="020B0502040204020203" pitchFamily="34" charset="-122"/>
              </a:endParaRPr>
            </a:p>
          </p:txBody>
        </p:sp>
        <p:pic>
          <p:nvPicPr>
            <p:cNvPr id="43" name="Picture 42"/>
            <p:cNvPicPr>
              <a:picLocks noChangeAspect="1"/>
            </p:cNvPicPr>
            <p:nvPr/>
          </p:nvPicPr>
          <p:blipFill>
            <a:blip r:embed="rId5"/>
            <a:stretch>
              <a:fillRect/>
            </a:stretch>
          </p:blipFill>
          <p:spPr>
            <a:xfrm>
              <a:off x="1285904" y="4912054"/>
              <a:ext cx="638430" cy="510744"/>
            </a:xfrm>
            <a:prstGeom prst="rect">
              <a:avLst/>
            </a:prstGeom>
          </p:spPr>
        </p:pic>
        <p:pic>
          <p:nvPicPr>
            <p:cNvPr id="44" name="Picture 43"/>
            <p:cNvPicPr>
              <a:picLocks noChangeAspect="1"/>
            </p:cNvPicPr>
            <p:nvPr/>
          </p:nvPicPr>
          <p:blipFill>
            <a:blip r:embed="rId6"/>
            <a:stretch>
              <a:fillRect/>
            </a:stretch>
          </p:blipFill>
          <p:spPr>
            <a:xfrm>
              <a:off x="3237984" y="4910734"/>
              <a:ext cx="640080" cy="512064"/>
            </a:xfrm>
            <a:prstGeom prst="rect">
              <a:avLst/>
            </a:prstGeom>
          </p:spPr>
        </p:pic>
      </p:grp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17</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59667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down)">
                                      <p:cBhvr>
                                        <p:cTn id="31" dur="500"/>
                                        <p:tgtEl>
                                          <p:spTgt spid="36"/>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down)">
                                      <p:cBhvr>
                                        <p:cTn id="35" dur="1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5" grpId="0"/>
      <p:bldP spid="17"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18</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00501" y="1163782"/>
            <a:ext cx="10972800" cy="585245"/>
          </a:xfrm>
        </p:spPr>
        <p:txBody>
          <a:bodyPr>
            <a:normAutofit/>
          </a:bodyPr>
          <a:lstStyle/>
          <a:p>
            <a:r>
              <a:rPr lang="en-US" sz="2400" b="1" dirty="0" smtClean="0">
                <a:latin typeface="Microsoft YaHei" panose="020B0503020204020204" pitchFamily="34" charset="-122"/>
                <a:ea typeface="Microsoft YaHei" panose="020B0503020204020204" pitchFamily="34" charset="-122"/>
              </a:rPr>
              <a:t>Windows Desktop</a:t>
            </a:r>
            <a:endParaRPr lang="en-US" sz="2400" b="1" dirty="0">
              <a:latin typeface="Microsoft YaHei" panose="020B0503020204020204" pitchFamily="34" charset="-122"/>
              <a:ea typeface="Microsoft YaHei" panose="020B0503020204020204" pitchFamily="34" charset="-122"/>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6335" y="1749027"/>
            <a:ext cx="9739328" cy="5108973"/>
          </a:xfrm>
          <a:prstGeom prst="rect">
            <a:avLst/>
          </a:prstGeom>
        </p:spPr>
      </p:pic>
      <p:sp>
        <p:nvSpPr>
          <p:cNvPr id="9" name="TextBox 8"/>
          <p:cNvSpPr txBox="1"/>
          <p:nvPr/>
        </p:nvSpPr>
        <p:spPr>
          <a:xfrm>
            <a:off x="3107452" y="6089333"/>
            <a:ext cx="947632" cy="369332"/>
          </a:xfrm>
          <a:prstGeom prst="rect">
            <a:avLst/>
          </a:prstGeom>
          <a:noFill/>
        </p:spPr>
        <p:txBody>
          <a:bodyPr wrap="none" rtlCol="0">
            <a:spAutoFit/>
          </a:bodyPr>
          <a:lstStyle/>
          <a:p>
            <a:r>
              <a:rPr lang="en-US" b="1" dirty="0" smtClean="0">
                <a:solidFill>
                  <a:srgbClr val="FF8000"/>
                </a:solidFill>
                <a:effectLst>
                  <a:outerShdw blurRad="38100" dist="38100" dir="2700000" algn="tl">
                    <a:srgbClr val="000000">
                      <a:alpha val="43137"/>
                    </a:srgbClr>
                  </a:outerShdw>
                </a:effectLst>
                <a:latin typeface="Microsoft YaHei Light" panose="020B0502040204020203" pitchFamily="34" charset="-122"/>
                <a:ea typeface="Microsoft YaHei Light" panose="020B0502040204020203" pitchFamily="34" charset="-122"/>
              </a:rPr>
              <a:t>Taskbar</a:t>
            </a:r>
            <a:endParaRPr lang="en-US" b="1" dirty="0">
              <a:solidFill>
                <a:srgbClr val="FF8000"/>
              </a:solidFill>
              <a:effectLst>
                <a:outerShdw blurRad="38100" dist="38100" dir="2700000" algn="tl">
                  <a:srgbClr val="000000">
                    <a:alpha val="43137"/>
                  </a:srgbClr>
                </a:outerShdw>
              </a:effectLst>
              <a:latin typeface="Microsoft YaHei Light" panose="020B0502040204020203" pitchFamily="34" charset="-122"/>
              <a:ea typeface="Microsoft YaHei Light" panose="020B0502040204020203" pitchFamily="34" charset="-122"/>
            </a:endParaRPr>
          </a:p>
        </p:txBody>
      </p:sp>
      <p:sp>
        <p:nvSpPr>
          <p:cNvPr id="10" name="TextBox 9"/>
          <p:cNvSpPr txBox="1"/>
          <p:nvPr/>
        </p:nvSpPr>
        <p:spPr>
          <a:xfrm>
            <a:off x="1297638" y="5437461"/>
            <a:ext cx="1429943" cy="369332"/>
          </a:xfrm>
          <a:prstGeom prst="rect">
            <a:avLst/>
          </a:prstGeom>
          <a:noFill/>
        </p:spPr>
        <p:txBody>
          <a:bodyPr wrap="none" rtlCol="0">
            <a:spAutoFit/>
          </a:bodyPr>
          <a:lstStyle/>
          <a:p>
            <a:r>
              <a:rPr lang="en-US" b="1" dirty="0" smtClean="0">
                <a:solidFill>
                  <a:srgbClr val="FF8000"/>
                </a:solidFill>
                <a:effectLst>
                  <a:outerShdw blurRad="38100" dist="38100" dir="2700000" algn="tl">
                    <a:srgbClr val="000000">
                      <a:alpha val="43137"/>
                    </a:srgbClr>
                  </a:outerShdw>
                </a:effectLst>
                <a:latin typeface="Microsoft YaHei Light" panose="020B0502040204020203" pitchFamily="34" charset="-122"/>
                <a:ea typeface="Microsoft YaHei Light" panose="020B0502040204020203" pitchFamily="34" charset="-122"/>
              </a:rPr>
              <a:t>Start Button</a:t>
            </a:r>
            <a:endParaRPr lang="en-US" b="1" dirty="0">
              <a:solidFill>
                <a:srgbClr val="FF8000"/>
              </a:solidFill>
              <a:effectLst>
                <a:outerShdw blurRad="38100" dist="38100" dir="2700000" algn="tl">
                  <a:srgbClr val="000000">
                    <a:alpha val="43137"/>
                  </a:srgbClr>
                </a:outerShdw>
              </a:effectLst>
              <a:latin typeface="Microsoft YaHei Light" panose="020B0502040204020203" pitchFamily="34" charset="-122"/>
              <a:ea typeface="Microsoft YaHei Light" panose="020B0502040204020203" pitchFamily="34" charset="-122"/>
            </a:endParaRPr>
          </a:p>
        </p:txBody>
      </p:sp>
      <p:sp>
        <p:nvSpPr>
          <p:cNvPr id="11" name="TextBox 10"/>
          <p:cNvSpPr txBox="1"/>
          <p:nvPr/>
        </p:nvSpPr>
        <p:spPr>
          <a:xfrm>
            <a:off x="9573055" y="2323353"/>
            <a:ext cx="1039067" cy="369332"/>
          </a:xfrm>
          <a:prstGeom prst="rect">
            <a:avLst/>
          </a:prstGeom>
          <a:noFill/>
        </p:spPr>
        <p:txBody>
          <a:bodyPr wrap="none" rtlCol="0">
            <a:spAutoFit/>
          </a:bodyPr>
          <a:lstStyle/>
          <a:p>
            <a:r>
              <a:rPr lang="en-US" b="1" dirty="0" smtClean="0">
                <a:solidFill>
                  <a:srgbClr val="FF8000"/>
                </a:solidFill>
                <a:effectLst>
                  <a:outerShdw blurRad="38100" dist="38100" dir="2700000" algn="tl">
                    <a:srgbClr val="000000">
                      <a:alpha val="43137"/>
                    </a:srgbClr>
                  </a:outerShdw>
                </a:effectLst>
                <a:latin typeface="Microsoft YaHei Light" panose="020B0502040204020203" pitchFamily="34" charset="-122"/>
                <a:ea typeface="Microsoft YaHei Light" panose="020B0502040204020203" pitchFamily="34" charset="-122"/>
              </a:rPr>
              <a:t>Desktop</a:t>
            </a:r>
            <a:endParaRPr lang="en-US" b="1" dirty="0">
              <a:solidFill>
                <a:srgbClr val="FF8000"/>
              </a:solidFill>
              <a:effectLst>
                <a:outerShdw blurRad="38100" dist="38100" dir="2700000" algn="tl">
                  <a:srgbClr val="000000">
                    <a:alpha val="43137"/>
                  </a:srgbClr>
                </a:outerShdw>
              </a:effectLst>
              <a:latin typeface="Microsoft YaHei Light" panose="020B0502040204020203" pitchFamily="34" charset="-122"/>
              <a:ea typeface="Microsoft YaHei Light" panose="020B0502040204020203" pitchFamily="34" charset="-122"/>
            </a:endParaRPr>
          </a:p>
        </p:txBody>
      </p:sp>
      <p:sp>
        <p:nvSpPr>
          <p:cNvPr id="12" name="TextBox 11"/>
          <p:cNvSpPr txBox="1"/>
          <p:nvPr/>
        </p:nvSpPr>
        <p:spPr>
          <a:xfrm>
            <a:off x="7831465" y="6135589"/>
            <a:ext cx="1930208" cy="369332"/>
          </a:xfrm>
          <a:prstGeom prst="rect">
            <a:avLst/>
          </a:prstGeom>
          <a:noFill/>
        </p:spPr>
        <p:txBody>
          <a:bodyPr wrap="none" rtlCol="0">
            <a:spAutoFit/>
          </a:bodyPr>
          <a:lstStyle/>
          <a:p>
            <a:r>
              <a:rPr lang="en-US" b="1" dirty="0" smtClean="0">
                <a:solidFill>
                  <a:srgbClr val="FF8000"/>
                </a:solidFill>
                <a:effectLst>
                  <a:outerShdw blurRad="38100" dist="38100" dir="2700000" algn="tl">
                    <a:srgbClr val="000000">
                      <a:alpha val="43137"/>
                    </a:srgbClr>
                  </a:outerShdw>
                </a:effectLst>
                <a:latin typeface="Microsoft YaHei Light" panose="020B0502040204020203" pitchFamily="34" charset="-122"/>
                <a:ea typeface="Microsoft YaHei Light" panose="020B0502040204020203" pitchFamily="34" charset="-122"/>
              </a:rPr>
              <a:t>Notification Area</a:t>
            </a:r>
            <a:endParaRPr lang="en-US" b="1" dirty="0">
              <a:solidFill>
                <a:srgbClr val="FF8000"/>
              </a:solidFill>
              <a:effectLst>
                <a:outerShdw blurRad="38100" dist="38100" dir="2700000" algn="tl">
                  <a:srgbClr val="000000">
                    <a:alpha val="43137"/>
                  </a:srgbClr>
                </a:outerShdw>
              </a:effectLst>
              <a:latin typeface="Microsoft YaHei Light" panose="020B0502040204020203" pitchFamily="34" charset="-122"/>
              <a:ea typeface="Microsoft YaHei Light" panose="020B0502040204020203" pitchFamily="34" charset="-122"/>
            </a:endParaRPr>
          </a:p>
        </p:txBody>
      </p:sp>
      <p:sp>
        <p:nvSpPr>
          <p:cNvPr id="13" name="TextBox 12"/>
          <p:cNvSpPr txBox="1"/>
          <p:nvPr/>
        </p:nvSpPr>
        <p:spPr>
          <a:xfrm>
            <a:off x="8535189" y="5181012"/>
            <a:ext cx="2430474" cy="369332"/>
          </a:xfrm>
          <a:prstGeom prst="rect">
            <a:avLst/>
          </a:prstGeom>
          <a:noFill/>
        </p:spPr>
        <p:txBody>
          <a:bodyPr wrap="none" rtlCol="0">
            <a:spAutoFit/>
          </a:bodyPr>
          <a:lstStyle/>
          <a:p>
            <a:r>
              <a:rPr lang="en-US" b="1" dirty="0" smtClean="0">
                <a:solidFill>
                  <a:srgbClr val="FF8000"/>
                </a:solidFill>
                <a:effectLst>
                  <a:outerShdw blurRad="38100" dist="38100" dir="2700000" algn="tl">
                    <a:srgbClr val="000000">
                      <a:alpha val="43137"/>
                    </a:srgbClr>
                  </a:outerShdw>
                </a:effectLst>
                <a:latin typeface="Microsoft YaHei Light" panose="020B0502040204020203" pitchFamily="34" charset="-122"/>
                <a:ea typeface="Microsoft YaHei Light" panose="020B0502040204020203" pitchFamily="34" charset="-122"/>
              </a:rPr>
              <a:t>Show Desktop Button</a:t>
            </a:r>
            <a:endParaRPr lang="en-US" b="1" dirty="0">
              <a:solidFill>
                <a:srgbClr val="FF8000"/>
              </a:solidFill>
              <a:effectLst>
                <a:outerShdw blurRad="38100" dist="38100" dir="2700000" algn="tl">
                  <a:srgbClr val="000000">
                    <a:alpha val="43137"/>
                  </a:srgbClr>
                </a:outerShdw>
              </a:effectLst>
              <a:latin typeface="Microsoft YaHei Light" panose="020B0502040204020203" pitchFamily="34" charset="-122"/>
              <a:ea typeface="Microsoft YaHei Light" panose="020B0502040204020203" pitchFamily="34" charset="-122"/>
            </a:endParaRPr>
          </a:p>
        </p:txBody>
      </p:sp>
      <p:sp>
        <p:nvSpPr>
          <p:cNvPr id="14" name="Right Bracket 13"/>
          <p:cNvSpPr/>
          <p:nvPr/>
        </p:nvSpPr>
        <p:spPr>
          <a:xfrm>
            <a:off x="1672389" y="1973179"/>
            <a:ext cx="79597" cy="1973179"/>
          </a:xfrm>
          <a:prstGeom prst="rightBracket">
            <a:avLst/>
          </a:prstGeom>
          <a:ln w="38100"/>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dirty="0"/>
          </a:p>
        </p:txBody>
      </p:sp>
      <p:sp>
        <p:nvSpPr>
          <p:cNvPr id="8" name="TextBox 7"/>
          <p:cNvSpPr txBox="1"/>
          <p:nvPr/>
        </p:nvSpPr>
        <p:spPr>
          <a:xfrm>
            <a:off x="1756605" y="2775102"/>
            <a:ext cx="720069" cy="369332"/>
          </a:xfrm>
          <a:prstGeom prst="rect">
            <a:avLst/>
          </a:prstGeom>
          <a:noFill/>
        </p:spPr>
        <p:txBody>
          <a:bodyPr wrap="none" rtlCol="0">
            <a:spAutoFit/>
          </a:bodyPr>
          <a:lstStyle/>
          <a:p>
            <a:r>
              <a:rPr lang="en-US" b="1" dirty="0" smtClean="0">
                <a:solidFill>
                  <a:srgbClr val="FF8000"/>
                </a:solidFill>
                <a:effectLst>
                  <a:outerShdw blurRad="38100" dist="38100" dir="2700000" algn="tl">
                    <a:srgbClr val="000000">
                      <a:alpha val="43137"/>
                    </a:srgbClr>
                  </a:outerShdw>
                </a:effectLst>
                <a:latin typeface="Microsoft YaHei Light" panose="020B0502040204020203" pitchFamily="34" charset="-122"/>
                <a:ea typeface="Microsoft YaHei Light" panose="020B0502040204020203" pitchFamily="34" charset="-122"/>
              </a:rPr>
              <a:t>Icons</a:t>
            </a:r>
            <a:endParaRPr lang="en-US" b="1" dirty="0">
              <a:solidFill>
                <a:srgbClr val="FF8000"/>
              </a:solidFill>
              <a:effectLst>
                <a:outerShdw blurRad="38100" dist="38100" dir="2700000" algn="tl">
                  <a:srgbClr val="000000">
                    <a:alpha val="43137"/>
                  </a:srgbClr>
                </a:outerShdw>
              </a:effectLst>
              <a:latin typeface="Microsoft YaHei Light" panose="020B0502040204020203" pitchFamily="34" charset="-122"/>
              <a:ea typeface="Microsoft YaHei Light" panose="020B0502040204020203" pitchFamily="34" charset="-122"/>
            </a:endParaRPr>
          </a:p>
        </p:txBody>
      </p:sp>
      <p:sp>
        <p:nvSpPr>
          <p:cNvPr id="15" name="Freeform 14"/>
          <p:cNvSpPr/>
          <p:nvPr/>
        </p:nvSpPr>
        <p:spPr>
          <a:xfrm>
            <a:off x="1371600" y="5763126"/>
            <a:ext cx="348916" cy="745958"/>
          </a:xfrm>
          <a:custGeom>
            <a:avLst/>
            <a:gdLst>
              <a:gd name="connsiteX0" fmla="*/ 348916 w 348916"/>
              <a:gd name="connsiteY0" fmla="*/ 0 h 745958"/>
              <a:gd name="connsiteX1" fmla="*/ 96253 w 348916"/>
              <a:gd name="connsiteY1" fmla="*/ 372979 h 745958"/>
              <a:gd name="connsiteX2" fmla="*/ 0 w 348916"/>
              <a:gd name="connsiteY2" fmla="*/ 745958 h 745958"/>
            </a:gdLst>
            <a:ahLst/>
            <a:cxnLst>
              <a:cxn ang="0">
                <a:pos x="connsiteX0" y="connsiteY0"/>
              </a:cxn>
              <a:cxn ang="0">
                <a:pos x="connsiteX1" y="connsiteY1"/>
              </a:cxn>
              <a:cxn ang="0">
                <a:pos x="connsiteX2" y="connsiteY2"/>
              </a:cxn>
            </a:cxnLst>
            <a:rect l="l" t="t" r="r" b="b"/>
            <a:pathLst>
              <a:path w="348916" h="745958">
                <a:moveTo>
                  <a:pt x="348916" y="0"/>
                </a:moveTo>
                <a:cubicBezTo>
                  <a:pt x="251661" y="124326"/>
                  <a:pt x="154406" y="248653"/>
                  <a:pt x="96253" y="372979"/>
                </a:cubicBezTo>
                <a:cubicBezTo>
                  <a:pt x="38100" y="497305"/>
                  <a:pt x="19050" y="621631"/>
                  <a:pt x="0" y="745958"/>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8" name="Freeform 17"/>
          <p:cNvSpPr/>
          <p:nvPr/>
        </p:nvSpPr>
        <p:spPr>
          <a:xfrm>
            <a:off x="4054642" y="6204218"/>
            <a:ext cx="661737" cy="377056"/>
          </a:xfrm>
          <a:custGeom>
            <a:avLst/>
            <a:gdLst>
              <a:gd name="connsiteX0" fmla="*/ 0 w 661737"/>
              <a:gd name="connsiteY0" fmla="*/ 76266 h 377056"/>
              <a:gd name="connsiteX1" fmla="*/ 60158 w 661737"/>
              <a:gd name="connsiteY1" fmla="*/ 64235 h 377056"/>
              <a:gd name="connsiteX2" fmla="*/ 421105 w 661737"/>
              <a:gd name="connsiteY2" fmla="*/ 16108 h 377056"/>
              <a:gd name="connsiteX3" fmla="*/ 661737 w 661737"/>
              <a:gd name="connsiteY3" fmla="*/ 377056 h 377056"/>
            </a:gdLst>
            <a:ahLst/>
            <a:cxnLst>
              <a:cxn ang="0">
                <a:pos x="connsiteX0" y="connsiteY0"/>
              </a:cxn>
              <a:cxn ang="0">
                <a:pos x="connsiteX1" y="connsiteY1"/>
              </a:cxn>
              <a:cxn ang="0">
                <a:pos x="connsiteX2" y="connsiteY2"/>
              </a:cxn>
              <a:cxn ang="0">
                <a:pos x="connsiteX3" y="connsiteY3"/>
              </a:cxn>
            </a:cxnLst>
            <a:rect l="l" t="t" r="r" b="b"/>
            <a:pathLst>
              <a:path w="661737" h="377056">
                <a:moveTo>
                  <a:pt x="0" y="76266"/>
                </a:moveTo>
                <a:lnTo>
                  <a:pt x="60158" y="64235"/>
                </a:lnTo>
                <a:cubicBezTo>
                  <a:pt x="130342" y="54209"/>
                  <a:pt x="320842" y="-36029"/>
                  <a:pt x="421105" y="16108"/>
                </a:cubicBezTo>
                <a:cubicBezTo>
                  <a:pt x="521368" y="68245"/>
                  <a:pt x="591552" y="222650"/>
                  <a:pt x="661737" y="377056"/>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9" name="Freeform 18"/>
          <p:cNvSpPr/>
          <p:nvPr/>
        </p:nvSpPr>
        <p:spPr>
          <a:xfrm>
            <a:off x="9362887" y="6460958"/>
            <a:ext cx="478945" cy="286416"/>
          </a:xfrm>
          <a:custGeom>
            <a:avLst/>
            <a:gdLst>
              <a:gd name="connsiteX0" fmla="*/ 33776 w 478945"/>
              <a:gd name="connsiteY0" fmla="*/ 0 h 286416"/>
              <a:gd name="connsiteX1" fmla="*/ 45808 w 478945"/>
              <a:gd name="connsiteY1" fmla="*/ 252663 h 286416"/>
              <a:gd name="connsiteX2" fmla="*/ 478945 w 478945"/>
              <a:gd name="connsiteY2" fmla="*/ 276726 h 286416"/>
            </a:gdLst>
            <a:ahLst/>
            <a:cxnLst>
              <a:cxn ang="0">
                <a:pos x="connsiteX0" y="connsiteY0"/>
              </a:cxn>
              <a:cxn ang="0">
                <a:pos x="connsiteX1" y="connsiteY1"/>
              </a:cxn>
              <a:cxn ang="0">
                <a:pos x="connsiteX2" y="connsiteY2"/>
              </a:cxn>
            </a:cxnLst>
            <a:rect l="l" t="t" r="r" b="b"/>
            <a:pathLst>
              <a:path w="478945" h="286416">
                <a:moveTo>
                  <a:pt x="33776" y="0"/>
                </a:moveTo>
                <a:cubicBezTo>
                  <a:pt x="2694" y="103271"/>
                  <a:pt x="-28387" y="206542"/>
                  <a:pt x="45808" y="252663"/>
                </a:cubicBezTo>
                <a:cubicBezTo>
                  <a:pt x="120003" y="298784"/>
                  <a:pt x="299474" y="287755"/>
                  <a:pt x="478945" y="276726"/>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20" name="Freeform 19"/>
          <p:cNvSpPr/>
          <p:nvPr/>
        </p:nvSpPr>
        <p:spPr>
          <a:xfrm>
            <a:off x="10142621" y="5534526"/>
            <a:ext cx="649705" cy="1046748"/>
          </a:xfrm>
          <a:custGeom>
            <a:avLst/>
            <a:gdLst>
              <a:gd name="connsiteX0" fmla="*/ 0 w 649705"/>
              <a:gd name="connsiteY0" fmla="*/ 0 h 1046748"/>
              <a:gd name="connsiteX1" fmla="*/ 649705 w 649705"/>
              <a:gd name="connsiteY1" fmla="*/ 1046748 h 1046748"/>
            </a:gdLst>
            <a:ahLst/>
            <a:cxnLst>
              <a:cxn ang="0">
                <a:pos x="connsiteX0" y="connsiteY0"/>
              </a:cxn>
              <a:cxn ang="0">
                <a:pos x="connsiteX1" y="connsiteY1"/>
              </a:cxn>
            </a:cxnLst>
            <a:rect l="l" t="t" r="r" b="b"/>
            <a:pathLst>
              <a:path w="649705" h="1046748">
                <a:moveTo>
                  <a:pt x="0" y="0"/>
                </a:moveTo>
                <a:lnTo>
                  <a:pt x="649705" y="1046748"/>
                </a:ln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6924040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19</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00501" y="1163782"/>
            <a:ext cx="10972800" cy="585245"/>
          </a:xfrm>
        </p:spPr>
        <p:txBody>
          <a:bodyPr>
            <a:normAutofit/>
          </a:bodyPr>
          <a:lstStyle/>
          <a:p>
            <a:r>
              <a:rPr lang="en-US" sz="2400" b="1" dirty="0" smtClean="0">
                <a:latin typeface="Microsoft YaHei" panose="020B0503020204020204" pitchFamily="34" charset="-122"/>
                <a:ea typeface="Microsoft YaHei" panose="020B0503020204020204" pitchFamily="34" charset="-122"/>
              </a:rPr>
              <a:t>Windows Layout</a:t>
            </a:r>
            <a:endParaRPr lang="en-US" sz="2400" b="1" dirty="0">
              <a:latin typeface="Microsoft YaHei" panose="020B0503020204020204" pitchFamily="34" charset="-122"/>
              <a:ea typeface="Microsoft YaHei" panose="020B0503020204020204" pitchFamily="34" charset="-122"/>
            </a:endParaRPr>
          </a:p>
        </p:txBody>
      </p:sp>
      <p:pic>
        <p:nvPicPr>
          <p:cNvPr id="7" name="Picture 6"/>
          <p:cNvPicPr>
            <a:picLocks noChangeAspect="1"/>
          </p:cNvPicPr>
          <p:nvPr/>
        </p:nvPicPr>
        <p:blipFill>
          <a:blip r:embed="rId2"/>
          <a:stretch>
            <a:fillRect/>
          </a:stretch>
        </p:blipFill>
        <p:spPr>
          <a:xfrm>
            <a:off x="1692132" y="1791735"/>
            <a:ext cx="8789537" cy="4929740"/>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11" name="Freeform 10"/>
          <p:cNvSpPr/>
          <p:nvPr/>
        </p:nvSpPr>
        <p:spPr>
          <a:xfrm>
            <a:off x="5213445" y="1555845"/>
            <a:ext cx="368489" cy="914400"/>
          </a:xfrm>
          <a:custGeom>
            <a:avLst/>
            <a:gdLst>
              <a:gd name="connsiteX0" fmla="*/ 0 w 368489"/>
              <a:gd name="connsiteY0" fmla="*/ 914400 h 914400"/>
              <a:gd name="connsiteX1" fmla="*/ 68239 w 368489"/>
              <a:gd name="connsiteY1" fmla="*/ 327546 h 914400"/>
              <a:gd name="connsiteX2" fmla="*/ 368489 w 368489"/>
              <a:gd name="connsiteY2" fmla="*/ 0 h 914400"/>
            </a:gdLst>
            <a:ahLst/>
            <a:cxnLst>
              <a:cxn ang="0">
                <a:pos x="connsiteX0" y="connsiteY0"/>
              </a:cxn>
              <a:cxn ang="0">
                <a:pos x="connsiteX1" y="connsiteY1"/>
              </a:cxn>
              <a:cxn ang="0">
                <a:pos x="connsiteX2" y="connsiteY2"/>
              </a:cxn>
            </a:cxnLst>
            <a:rect l="l" t="t" r="r" b="b"/>
            <a:pathLst>
              <a:path w="368489" h="914400">
                <a:moveTo>
                  <a:pt x="0" y="914400"/>
                </a:moveTo>
                <a:cubicBezTo>
                  <a:pt x="3412" y="697173"/>
                  <a:pt x="6824" y="479946"/>
                  <a:pt x="68239" y="327546"/>
                </a:cubicBezTo>
                <a:cubicBezTo>
                  <a:pt x="129654" y="175146"/>
                  <a:pt x="249071" y="87573"/>
                  <a:pt x="368489" y="0"/>
                </a:cubicBezTo>
              </a:path>
            </a:pathLst>
          </a:custGeom>
          <a:ln w="28575">
            <a:solidFill>
              <a:srgbClr val="FF8000"/>
            </a:solidFill>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2" name="TextBox 11"/>
          <p:cNvSpPr txBox="1"/>
          <p:nvPr/>
        </p:nvSpPr>
        <p:spPr>
          <a:xfrm>
            <a:off x="5533667" y="1287127"/>
            <a:ext cx="1297535" cy="338554"/>
          </a:xfrm>
          <a:prstGeom prst="rect">
            <a:avLst/>
          </a:prstGeom>
          <a:noFill/>
        </p:spPr>
        <p:txBody>
          <a:bodyPr wrap="none" rtlCol="0">
            <a:spAutoFit/>
          </a:bodyPr>
          <a:lstStyle/>
          <a:p>
            <a:r>
              <a:rPr lang="en-US" sz="1600" b="1" dirty="0" smtClean="0">
                <a:solidFill>
                  <a:srgbClr val="FF8000"/>
                </a:solidFill>
                <a:latin typeface="Microsoft YaHei Light" panose="020B0502040204020203" pitchFamily="34" charset="-122"/>
                <a:ea typeface="Microsoft YaHei Light" panose="020B0502040204020203" pitchFamily="34" charset="-122"/>
              </a:rPr>
              <a:t>Address bar</a:t>
            </a:r>
            <a:endParaRPr lang="en-US" sz="1600" b="1" dirty="0">
              <a:solidFill>
                <a:srgbClr val="FF8000"/>
              </a:solidFill>
              <a:latin typeface="Microsoft YaHei Light" panose="020B0502040204020203" pitchFamily="34" charset="-122"/>
              <a:ea typeface="Microsoft YaHei Light" panose="020B0502040204020203" pitchFamily="34" charset="-122"/>
            </a:endParaRPr>
          </a:p>
        </p:txBody>
      </p:sp>
      <p:sp>
        <p:nvSpPr>
          <p:cNvPr id="14" name="Freeform 13"/>
          <p:cNvSpPr/>
          <p:nvPr/>
        </p:nvSpPr>
        <p:spPr>
          <a:xfrm>
            <a:off x="9621160" y="2156272"/>
            <a:ext cx="1092333" cy="354916"/>
          </a:xfrm>
          <a:custGeom>
            <a:avLst/>
            <a:gdLst>
              <a:gd name="connsiteX0" fmla="*/ 14159 w 1092333"/>
              <a:gd name="connsiteY0" fmla="*/ 354916 h 354916"/>
              <a:gd name="connsiteX1" fmla="*/ 150637 w 1092333"/>
              <a:gd name="connsiteY1" fmla="*/ 27370 h 354916"/>
              <a:gd name="connsiteX2" fmla="*/ 1092333 w 1092333"/>
              <a:gd name="connsiteY2" fmla="*/ 41018 h 354916"/>
            </a:gdLst>
            <a:ahLst/>
            <a:cxnLst>
              <a:cxn ang="0">
                <a:pos x="connsiteX0" y="connsiteY0"/>
              </a:cxn>
              <a:cxn ang="0">
                <a:pos x="connsiteX1" y="connsiteY1"/>
              </a:cxn>
              <a:cxn ang="0">
                <a:pos x="connsiteX2" y="connsiteY2"/>
              </a:cxn>
            </a:cxnLst>
            <a:rect l="l" t="t" r="r" b="b"/>
            <a:pathLst>
              <a:path w="1092333" h="354916">
                <a:moveTo>
                  <a:pt x="14159" y="354916"/>
                </a:moveTo>
                <a:cubicBezTo>
                  <a:pt x="-7450" y="217301"/>
                  <a:pt x="-29059" y="79686"/>
                  <a:pt x="150637" y="27370"/>
                </a:cubicBezTo>
                <a:cubicBezTo>
                  <a:pt x="330333" y="-24946"/>
                  <a:pt x="711333" y="8036"/>
                  <a:pt x="1092333" y="41018"/>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5" name="TextBox 14"/>
          <p:cNvSpPr txBox="1"/>
          <p:nvPr/>
        </p:nvSpPr>
        <p:spPr>
          <a:xfrm>
            <a:off x="10705032" y="2016923"/>
            <a:ext cx="1201932" cy="338554"/>
          </a:xfrm>
          <a:prstGeom prst="rect">
            <a:avLst/>
          </a:prstGeom>
          <a:noFill/>
        </p:spPr>
        <p:txBody>
          <a:bodyPr wrap="none" rtlCol="0">
            <a:spAutoFit/>
          </a:bodyPr>
          <a:lstStyle/>
          <a:p>
            <a:r>
              <a:rPr lang="en-US" sz="1600" b="1" dirty="0" smtClean="0">
                <a:solidFill>
                  <a:srgbClr val="FF8000"/>
                </a:solidFill>
                <a:latin typeface="Microsoft YaHei Light" panose="020B0502040204020203" pitchFamily="34" charset="-122"/>
                <a:ea typeface="Microsoft YaHei Light" panose="020B0502040204020203" pitchFamily="34" charset="-122"/>
              </a:rPr>
              <a:t>Search box</a:t>
            </a:r>
            <a:endParaRPr lang="en-US" sz="1600" b="1" dirty="0">
              <a:solidFill>
                <a:srgbClr val="FF8000"/>
              </a:solidFill>
              <a:latin typeface="Microsoft YaHei Light" panose="020B0502040204020203" pitchFamily="34" charset="-122"/>
              <a:ea typeface="Microsoft YaHei Light" panose="020B0502040204020203" pitchFamily="34" charset="-122"/>
            </a:endParaRPr>
          </a:p>
        </p:txBody>
      </p:sp>
      <p:sp>
        <p:nvSpPr>
          <p:cNvPr id="16" name="Freeform 15"/>
          <p:cNvSpPr/>
          <p:nvPr/>
        </p:nvSpPr>
        <p:spPr>
          <a:xfrm>
            <a:off x="1037230" y="2168713"/>
            <a:ext cx="709683" cy="274236"/>
          </a:xfrm>
          <a:custGeom>
            <a:avLst/>
            <a:gdLst>
              <a:gd name="connsiteX0" fmla="*/ 709683 w 709683"/>
              <a:gd name="connsiteY0" fmla="*/ 14929 h 274236"/>
              <a:gd name="connsiteX1" fmla="*/ 272955 w 709683"/>
              <a:gd name="connsiteY1" fmla="*/ 28577 h 274236"/>
              <a:gd name="connsiteX2" fmla="*/ 0 w 709683"/>
              <a:gd name="connsiteY2" fmla="*/ 274236 h 274236"/>
            </a:gdLst>
            <a:ahLst/>
            <a:cxnLst>
              <a:cxn ang="0">
                <a:pos x="connsiteX0" y="connsiteY0"/>
              </a:cxn>
              <a:cxn ang="0">
                <a:pos x="connsiteX1" y="connsiteY1"/>
              </a:cxn>
              <a:cxn ang="0">
                <a:pos x="connsiteX2" y="connsiteY2"/>
              </a:cxn>
            </a:cxnLst>
            <a:rect l="l" t="t" r="r" b="b"/>
            <a:pathLst>
              <a:path w="709683" h="274236">
                <a:moveTo>
                  <a:pt x="709683" y="14929"/>
                </a:moveTo>
                <a:cubicBezTo>
                  <a:pt x="550459" y="144"/>
                  <a:pt x="391235" y="-14641"/>
                  <a:pt x="272955" y="28577"/>
                </a:cubicBezTo>
                <a:cubicBezTo>
                  <a:pt x="154675" y="71795"/>
                  <a:pt x="77337" y="173015"/>
                  <a:pt x="0" y="274236"/>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7" name="TextBox 16"/>
          <p:cNvSpPr txBox="1"/>
          <p:nvPr/>
        </p:nvSpPr>
        <p:spPr>
          <a:xfrm>
            <a:off x="401111" y="2369125"/>
            <a:ext cx="866327" cy="338554"/>
          </a:xfrm>
          <a:prstGeom prst="rect">
            <a:avLst/>
          </a:prstGeom>
          <a:noFill/>
        </p:spPr>
        <p:txBody>
          <a:bodyPr wrap="none" rtlCol="0">
            <a:spAutoFit/>
          </a:bodyPr>
          <a:lstStyle/>
          <a:p>
            <a:r>
              <a:rPr lang="en-US" sz="1600" b="1" dirty="0" smtClean="0">
                <a:solidFill>
                  <a:srgbClr val="FF8000"/>
                </a:solidFill>
                <a:latin typeface="Microsoft YaHei Light" panose="020B0502040204020203" pitchFamily="34" charset="-122"/>
                <a:ea typeface="Microsoft YaHei Light" panose="020B0502040204020203" pitchFamily="34" charset="-122"/>
              </a:rPr>
              <a:t>Toolbar</a:t>
            </a:r>
            <a:endParaRPr lang="en-US" sz="1600" b="1" dirty="0">
              <a:solidFill>
                <a:srgbClr val="FF8000"/>
              </a:solidFill>
              <a:latin typeface="Microsoft YaHei Light" panose="020B0502040204020203" pitchFamily="34" charset="-122"/>
              <a:ea typeface="Microsoft YaHei Light" panose="020B0502040204020203" pitchFamily="34" charset="-122"/>
            </a:endParaRPr>
          </a:p>
        </p:txBody>
      </p:sp>
      <p:sp>
        <p:nvSpPr>
          <p:cNvPr id="18" name="Freeform 17"/>
          <p:cNvSpPr/>
          <p:nvPr/>
        </p:nvSpPr>
        <p:spPr>
          <a:xfrm>
            <a:off x="1267438" y="3991875"/>
            <a:ext cx="547714" cy="264729"/>
          </a:xfrm>
          <a:custGeom>
            <a:avLst/>
            <a:gdLst>
              <a:gd name="connsiteX0" fmla="*/ 655092 w 655092"/>
              <a:gd name="connsiteY0" fmla="*/ 0 h 40943"/>
              <a:gd name="connsiteX1" fmla="*/ 0 w 655092"/>
              <a:gd name="connsiteY1" fmla="*/ 40943 h 40943"/>
            </a:gdLst>
            <a:ahLst/>
            <a:cxnLst>
              <a:cxn ang="0">
                <a:pos x="connsiteX0" y="connsiteY0"/>
              </a:cxn>
              <a:cxn ang="0">
                <a:pos x="connsiteX1" y="connsiteY1"/>
              </a:cxn>
            </a:cxnLst>
            <a:rect l="l" t="t" r="r" b="b"/>
            <a:pathLst>
              <a:path w="655092" h="40943">
                <a:moveTo>
                  <a:pt x="655092" y="0"/>
                </a:moveTo>
                <a:lnTo>
                  <a:pt x="0" y="40943"/>
                </a:lnTo>
              </a:path>
            </a:pathLst>
          </a:custGeom>
          <a:ln w="28575">
            <a:solidFill>
              <a:srgbClr val="FF8000"/>
            </a:solidFill>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9" name="TextBox 18"/>
          <p:cNvSpPr txBox="1"/>
          <p:nvPr/>
        </p:nvSpPr>
        <p:spPr>
          <a:xfrm>
            <a:off x="401111" y="4256605"/>
            <a:ext cx="1245854" cy="584775"/>
          </a:xfrm>
          <a:prstGeom prst="rect">
            <a:avLst/>
          </a:prstGeom>
          <a:noFill/>
        </p:spPr>
        <p:txBody>
          <a:bodyPr wrap="none" rtlCol="0">
            <a:spAutoFit/>
          </a:bodyPr>
          <a:lstStyle/>
          <a:p>
            <a:r>
              <a:rPr lang="en-US" sz="1600" b="1" dirty="0" smtClean="0">
                <a:solidFill>
                  <a:srgbClr val="FF8000"/>
                </a:solidFill>
                <a:latin typeface="Microsoft YaHei Light" panose="020B0502040204020203" pitchFamily="34" charset="-122"/>
                <a:ea typeface="Microsoft YaHei Light" panose="020B0502040204020203" pitchFamily="34" charset="-122"/>
              </a:rPr>
              <a:t>Navigation </a:t>
            </a:r>
          </a:p>
          <a:p>
            <a:r>
              <a:rPr lang="en-US" sz="1600" b="1" dirty="0" smtClean="0">
                <a:solidFill>
                  <a:srgbClr val="FF8000"/>
                </a:solidFill>
                <a:latin typeface="Microsoft YaHei Light" panose="020B0502040204020203" pitchFamily="34" charset="-122"/>
                <a:ea typeface="Microsoft YaHei Light" panose="020B0502040204020203" pitchFamily="34" charset="-122"/>
              </a:rPr>
              <a:t>Pane</a:t>
            </a:r>
            <a:endParaRPr lang="en-US" sz="1600" b="1" dirty="0">
              <a:solidFill>
                <a:srgbClr val="FF8000"/>
              </a:solidFill>
              <a:latin typeface="Microsoft YaHei Light" panose="020B0502040204020203" pitchFamily="34" charset="-122"/>
              <a:ea typeface="Microsoft YaHei Light" panose="020B0502040204020203" pitchFamily="34" charset="-122"/>
            </a:endParaRPr>
          </a:p>
        </p:txBody>
      </p:sp>
      <p:sp>
        <p:nvSpPr>
          <p:cNvPr id="20" name="Freeform 19"/>
          <p:cNvSpPr/>
          <p:nvPr/>
        </p:nvSpPr>
        <p:spPr>
          <a:xfrm>
            <a:off x="8966579" y="4967260"/>
            <a:ext cx="1705970" cy="1010459"/>
          </a:xfrm>
          <a:custGeom>
            <a:avLst/>
            <a:gdLst>
              <a:gd name="connsiteX0" fmla="*/ 0 w 1705970"/>
              <a:gd name="connsiteY0" fmla="*/ 1010459 h 1010459"/>
              <a:gd name="connsiteX1" fmla="*/ 764275 w 1705970"/>
              <a:gd name="connsiteY1" fmla="*/ 164298 h 1010459"/>
              <a:gd name="connsiteX2" fmla="*/ 1705970 w 1705970"/>
              <a:gd name="connsiteY2" fmla="*/ 525 h 1010459"/>
            </a:gdLst>
            <a:ahLst/>
            <a:cxnLst>
              <a:cxn ang="0">
                <a:pos x="connsiteX0" y="connsiteY0"/>
              </a:cxn>
              <a:cxn ang="0">
                <a:pos x="connsiteX1" y="connsiteY1"/>
              </a:cxn>
              <a:cxn ang="0">
                <a:pos x="connsiteX2" y="connsiteY2"/>
              </a:cxn>
            </a:cxnLst>
            <a:rect l="l" t="t" r="r" b="b"/>
            <a:pathLst>
              <a:path w="1705970" h="1010459">
                <a:moveTo>
                  <a:pt x="0" y="1010459"/>
                </a:moveTo>
                <a:cubicBezTo>
                  <a:pt x="239973" y="671539"/>
                  <a:pt x="479947" y="332620"/>
                  <a:pt x="764275" y="164298"/>
                </a:cubicBezTo>
                <a:cubicBezTo>
                  <a:pt x="1048603" y="-4024"/>
                  <a:pt x="1377286" y="-1750"/>
                  <a:pt x="1705970" y="525"/>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21" name="TextBox 20"/>
          <p:cNvSpPr txBox="1"/>
          <p:nvPr/>
        </p:nvSpPr>
        <p:spPr>
          <a:xfrm>
            <a:off x="10682783" y="4797983"/>
            <a:ext cx="1342034" cy="338554"/>
          </a:xfrm>
          <a:prstGeom prst="rect">
            <a:avLst/>
          </a:prstGeom>
          <a:noFill/>
        </p:spPr>
        <p:txBody>
          <a:bodyPr wrap="none" rtlCol="0">
            <a:spAutoFit/>
          </a:bodyPr>
          <a:lstStyle/>
          <a:p>
            <a:r>
              <a:rPr lang="en-US" sz="1600" b="1" dirty="0" smtClean="0">
                <a:solidFill>
                  <a:srgbClr val="FF8000"/>
                </a:solidFill>
                <a:latin typeface="Microsoft YaHei Light" panose="020B0502040204020203" pitchFamily="34" charset="-122"/>
                <a:ea typeface="Microsoft YaHei Light" panose="020B0502040204020203" pitchFamily="34" charset="-122"/>
              </a:rPr>
              <a:t>Device Icons</a:t>
            </a:r>
            <a:endParaRPr lang="en-US" sz="1600" b="1" dirty="0">
              <a:solidFill>
                <a:srgbClr val="FF8000"/>
              </a:solidFill>
              <a:latin typeface="Microsoft YaHei Light" panose="020B0502040204020203" pitchFamily="34" charset="-122"/>
              <a:ea typeface="Microsoft YaHei Light" panose="020B0502040204020203" pitchFamily="34" charset="-122"/>
            </a:endParaRPr>
          </a:p>
        </p:txBody>
      </p:sp>
    </p:spTree>
    <p:extLst>
      <p:ext uri="{BB962C8B-B14F-4D97-AF65-F5344CB8AC3E}">
        <p14:creationId xmlns:p14="http://schemas.microsoft.com/office/powerpoint/2010/main" val="6620529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980"/>
          <p:cNvSpPr/>
          <p:nvPr/>
        </p:nvSpPr>
        <p:spPr>
          <a:xfrm>
            <a:off x="0" y="1041991"/>
            <a:ext cx="5405572" cy="5816009"/>
          </a:xfrm>
          <a:custGeom>
            <a:avLst/>
            <a:gdLst/>
            <a:ahLst/>
            <a:cxnLst>
              <a:cxn ang="0">
                <a:pos x="wd2" y="hd2"/>
              </a:cxn>
              <a:cxn ang="5400000">
                <a:pos x="wd2" y="hd2"/>
              </a:cxn>
              <a:cxn ang="10800000">
                <a:pos x="wd2" y="hd2"/>
              </a:cxn>
              <a:cxn ang="16200000">
                <a:pos x="wd2" y="hd2"/>
              </a:cxn>
            </a:cxnLst>
            <a:rect l="0" t="0" r="r" b="b"/>
            <a:pathLst>
              <a:path w="21600" h="21600" extrusionOk="0">
                <a:moveTo>
                  <a:pt x="63" y="0"/>
                </a:moveTo>
                <a:lnTo>
                  <a:pt x="21600" y="5454"/>
                </a:lnTo>
                <a:lnTo>
                  <a:pt x="21600" y="16851"/>
                </a:lnTo>
                <a:lnTo>
                  <a:pt x="0" y="21600"/>
                </a:lnTo>
                <a:lnTo>
                  <a:pt x="63" y="0"/>
                </a:lnTo>
                <a:close/>
              </a:path>
            </a:pathLst>
          </a:custGeom>
          <a:solidFill>
            <a:schemeClr val="accent1">
              <a:lumMod val="75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400">
              <a:latin typeface="Microsoft YaHei Light" panose="020B0502040204020203" pitchFamily="34" charset="-122"/>
              <a:ea typeface="Microsoft YaHei Light" panose="020B0502040204020203" pitchFamily="34" charset="-122"/>
            </a:endParaRPr>
          </a:p>
        </p:txBody>
      </p:sp>
      <p:grpSp>
        <p:nvGrpSpPr>
          <p:cNvPr id="11" name="Group 983"/>
          <p:cNvGrpSpPr/>
          <p:nvPr/>
        </p:nvGrpSpPr>
        <p:grpSpPr>
          <a:xfrm>
            <a:off x="1926696" y="2695889"/>
            <a:ext cx="1552180" cy="1034074"/>
            <a:chOff x="0" y="0"/>
            <a:chExt cx="3046101" cy="2029335"/>
          </a:xfrm>
        </p:grpSpPr>
        <p:sp>
          <p:nvSpPr>
            <p:cNvPr id="12" name="Shape 981"/>
            <p:cNvSpPr/>
            <p:nvPr/>
          </p:nvSpPr>
          <p:spPr>
            <a:xfrm>
              <a:off x="0" y="0"/>
              <a:ext cx="3046102" cy="2029336"/>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100" b="1">
                  <a:latin typeface="Kontrapunkt Bob Bold"/>
                  <a:ea typeface="Kontrapunkt Bob Bold"/>
                  <a:cs typeface="Kontrapunkt Bob Bold"/>
                  <a:sym typeface="Kontrapunkt Bob Bold"/>
                </a:defRPr>
              </a:pPr>
              <a:endParaRPr sz="2400">
                <a:latin typeface="Microsoft YaHei Light" panose="020B0502040204020203" pitchFamily="34" charset="-122"/>
                <a:ea typeface="Microsoft YaHei Light" panose="020B0502040204020203" pitchFamily="34" charset="-122"/>
              </a:endParaRPr>
            </a:p>
          </p:txBody>
        </p:sp>
        <p:sp>
          <p:nvSpPr>
            <p:cNvPr id="13" name="Shape 982"/>
            <p:cNvSpPr/>
            <p:nvPr/>
          </p:nvSpPr>
          <p:spPr>
            <a:xfrm>
              <a:off x="1173783" y="470115"/>
              <a:ext cx="698536" cy="69853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100" b="1">
                  <a:latin typeface="Kontrapunkt Bob Bold"/>
                  <a:ea typeface="Kontrapunkt Bob Bold"/>
                  <a:cs typeface="Kontrapunkt Bob Bold"/>
                  <a:sym typeface="Kontrapunkt Bob Bold"/>
                </a:defRPr>
              </a:pPr>
              <a:endParaRPr sz="2400">
                <a:latin typeface="Microsoft YaHei Light" panose="020B0502040204020203" pitchFamily="34" charset="-122"/>
                <a:ea typeface="Microsoft YaHei Light" panose="020B0502040204020203" pitchFamily="34" charset="-122"/>
              </a:endParaRPr>
            </a:p>
          </p:txBody>
        </p:sp>
      </p:grpSp>
      <p:sp>
        <p:nvSpPr>
          <p:cNvPr id="2" name="Title 1"/>
          <p:cNvSpPr>
            <a:spLocks noGrp="1"/>
          </p:cNvSpPr>
          <p:nvPr>
            <p:ph type="title"/>
          </p:nvPr>
        </p:nvSpPr>
        <p:spPr>
          <a:xfrm>
            <a:off x="-239025" y="3729963"/>
            <a:ext cx="5805040" cy="1325563"/>
          </a:xfrm>
        </p:spPr>
        <p:txBody>
          <a:bodyPr>
            <a:normAutofit/>
          </a:bodyPr>
          <a:lstStyle/>
          <a:p>
            <a:pPr algn="ctr"/>
            <a:r>
              <a:rPr lang="en-US" sz="2400" b="1" dirty="0" smtClean="0">
                <a:solidFill>
                  <a:schemeClr val="bg1"/>
                </a:solidFill>
                <a:latin typeface="Microsoft YaHei Light" panose="020B0502040204020203" pitchFamily="34" charset="-122"/>
                <a:ea typeface="Microsoft YaHei Light" panose="020B0502040204020203" pitchFamily="34" charset="-122"/>
              </a:rPr>
              <a:t>Unit 1: Basics of ICT</a:t>
            </a:r>
            <a:endParaRPr lang="en-US" sz="2400" b="1" dirty="0">
              <a:solidFill>
                <a:schemeClr val="bg1"/>
              </a:solidFill>
              <a:latin typeface="Microsoft YaHei Light" panose="020B0502040204020203" pitchFamily="34" charset="-122"/>
              <a:ea typeface="Microsoft YaHei Light" panose="020B0502040204020203" pitchFamily="34" charset="-122"/>
            </a:endParaRPr>
          </a:p>
        </p:txBody>
      </p:sp>
      <p:sp>
        <p:nvSpPr>
          <p:cNvPr id="3" name="Slide Number Placeholder 2"/>
          <p:cNvSpPr>
            <a:spLocks noGrp="1"/>
          </p:cNvSpPr>
          <p:nvPr>
            <p:ph type="sldNum" sz="quarter" idx="12"/>
          </p:nvPr>
        </p:nvSpPr>
        <p:spPr/>
        <p:txBody>
          <a:bodyPr/>
          <a:lstStyle/>
          <a:p>
            <a:fld id="{6D22F896-40B5-4ADD-8801-0D06FADFA095}" type="slidenum">
              <a:rPr lang="en-US" sz="1800" smtClean="0">
                <a:latin typeface="Microsoft YaHei Light" panose="020B0502040204020203" pitchFamily="34" charset="-122"/>
                <a:ea typeface="Microsoft YaHei Light" panose="020B0502040204020203" pitchFamily="34" charset="-122"/>
              </a:rPr>
              <a:t>2</a:t>
            </a:fld>
            <a:endParaRPr lang="en-US" sz="1800" dirty="0">
              <a:latin typeface="Microsoft YaHei Light" panose="020B0502040204020203" pitchFamily="34" charset="-122"/>
              <a:ea typeface="Microsoft YaHei Light" panose="020B0502040204020203" pitchFamily="34" charset="-122"/>
            </a:endParaRPr>
          </a:p>
        </p:txBody>
      </p:sp>
      <p:sp>
        <p:nvSpPr>
          <p:cNvPr id="4" name="TextBox 3"/>
          <p:cNvSpPr txBox="1"/>
          <p:nvPr/>
        </p:nvSpPr>
        <p:spPr>
          <a:xfrm>
            <a:off x="6003688" y="1542360"/>
            <a:ext cx="5201468" cy="5078313"/>
          </a:xfrm>
          <a:prstGeom prst="rect">
            <a:avLst/>
          </a:prstGeom>
          <a:noFill/>
        </p:spPr>
        <p:txBody>
          <a:bodyPr wrap="square" rtlCol="0">
            <a:spAutoFit/>
          </a:bodyPr>
          <a:lstStyle/>
          <a:p>
            <a:pPr marL="285750" indent="-285750">
              <a:lnSpc>
                <a:spcPct val="150000"/>
              </a:lnSpc>
              <a:buBlip>
                <a:blip r:embed="rId2"/>
              </a:buBlip>
            </a:pPr>
            <a:r>
              <a:rPr lang="en-US" sz="2400" dirty="0" smtClean="0">
                <a:latin typeface="Microsoft YaHei Light" panose="020B0502040204020203" pitchFamily="34" charset="-122"/>
                <a:ea typeface="Microsoft YaHei Light" panose="020B0502040204020203" pitchFamily="34" charset="-122"/>
              </a:rPr>
              <a:t> ICT Concepts</a:t>
            </a:r>
            <a:endParaRPr lang="en-GB" sz="2400" dirty="0" smtClean="0">
              <a:latin typeface="Microsoft YaHei Light" panose="020B0502040204020203" pitchFamily="34" charset="-122"/>
              <a:ea typeface="Microsoft YaHei Light" panose="020B0502040204020203" pitchFamily="34" charset="-122"/>
            </a:endParaRPr>
          </a:p>
          <a:p>
            <a:pPr marL="285750" indent="-285750">
              <a:lnSpc>
                <a:spcPct val="150000"/>
              </a:lnSpc>
              <a:buBlip>
                <a:blip r:embed="rId2"/>
              </a:buBlip>
            </a:pPr>
            <a:r>
              <a:rPr lang="en-US" sz="2400" dirty="0" smtClean="0">
                <a:latin typeface="Microsoft YaHei Light" panose="020B0502040204020203" pitchFamily="34" charset="-122"/>
                <a:ea typeface="Microsoft YaHei Light" panose="020B0502040204020203" pitchFamily="34" charset="-122"/>
              </a:rPr>
              <a:t> Using ICT Safely</a:t>
            </a:r>
          </a:p>
          <a:p>
            <a:pPr marL="285750" indent="-285750">
              <a:lnSpc>
                <a:spcPct val="150000"/>
              </a:lnSpc>
              <a:buBlip>
                <a:blip r:embed="rId2"/>
              </a:buBlip>
            </a:pPr>
            <a:r>
              <a:rPr lang="en-US" sz="2400" dirty="0" smtClean="0">
                <a:latin typeface="Microsoft YaHei Light" panose="020B0502040204020203" pitchFamily="34" charset="-122"/>
                <a:ea typeface="Microsoft YaHei Light" panose="020B0502040204020203" pitchFamily="34" charset="-122"/>
              </a:rPr>
              <a:t> Your Workspace</a:t>
            </a: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Computing Hardware</a:t>
            </a: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Input and Output Devices</a:t>
            </a: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Connecting Peripherals</a:t>
            </a: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Data Storage</a:t>
            </a: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Computing Software</a:t>
            </a: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Software Licences</a:t>
            </a:r>
          </a:p>
        </p:txBody>
      </p:sp>
    </p:spTree>
    <p:extLst>
      <p:ext uri="{BB962C8B-B14F-4D97-AF65-F5344CB8AC3E}">
        <p14:creationId xmlns:p14="http://schemas.microsoft.com/office/powerpoint/2010/main" val="11744675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20</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00501" y="1163782"/>
            <a:ext cx="10972800" cy="585245"/>
          </a:xfrm>
        </p:spPr>
        <p:txBody>
          <a:bodyPr>
            <a:normAutofit/>
          </a:bodyPr>
          <a:lstStyle/>
          <a:p>
            <a:r>
              <a:rPr lang="en-US" sz="2400" b="1" dirty="0" smtClean="0">
                <a:latin typeface="Microsoft YaHei" panose="020B0503020204020204" pitchFamily="34" charset="-122"/>
                <a:ea typeface="Microsoft YaHei" panose="020B0503020204020204" pitchFamily="34" charset="-122"/>
              </a:rPr>
              <a:t>Windows Layout </a:t>
            </a:r>
            <a:r>
              <a:rPr lang="en-US" sz="2400" dirty="0">
                <a:latin typeface="Microsoft YaHei" panose="020B0503020204020204" pitchFamily="34" charset="-122"/>
                <a:ea typeface="Microsoft YaHei" panose="020B0503020204020204" pitchFamily="34" charset="-122"/>
              </a:rPr>
              <a:t>(</a:t>
            </a:r>
            <a:r>
              <a:rPr lang="en-US" sz="2400" dirty="0" smtClean="0">
                <a:latin typeface="Microsoft YaHei" panose="020B0503020204020204" pitchFamily="34" charset="-122"/>
                <a:ea typeface="Microsoft YaHei" panose="020B0503020204020204" pitchFamily="34" charset="-122"/>
              </a:rPr>
              <a:t>con.)</a:t>
            </a:r>
            <a:endParaRPr lang="en-US" sz="2400"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00501" y="1965277"/>
            <a:ext cx="10972800" cy="646331"/>
          </a:xfrm>
          <a:prstGeom prst="rect">
            <a:avLst/>
          </a:prstGeom>
          <a:noFill/>
        </p:spPr>
        <p:txBody>
          <a:bodyPr wrap="square" rtlCol="0">
            <a:spAutoFit/>
          </a:bodyPr>
          <a:lstStyle/>
          <a:p>
            <a:pPr algn="thaiDist"/>
            <a:r>
              <a:rPr lang="en-US" dirty="0" smtClean="0">
                <a:latin typeface="Microsoft YaHei Light" panose="020B0502040204020203" pitchFamily="34" charset="-122"/>
                <a:ea typeface="Microsoft YaHei Light" panose="020B0502040204020203" pitchFamily="34" charset="-122"/>
              </a:rPr>
              <a:t>The </a:t>
            </a:r>
            <a:r>
              <a:rPr lang="en-US" b="1" dirty="0" smtClean="0">
                <a:latin typeface="Microsoft YaHei Light" panose="020B0502040204020203" pitchFamily="34" charset="-122"/>
                <a:ea typeface="Microsoft YaHei Light" panose="020B0502040204020203" pitchFamily="34" charset="-122"/>
              </a:rPr>
              <a:t>three buttons</a:t>
            </a:r>
            <a:r>
              <a:rPr lang="en-US" dirty="0" smtClean="0">
                <a:latin typeface="Microsoft YaHei Light" panose="020B0502040204020203" pitchFamily="34" charset="-122"/>
                <a:ea typeface="Microsoft YaHei Light" panose="020B0502040204020203" pitchFamily="34" charset="-122"/>
              </a:rPr>
              <a:t> in the upper-right corner of almost every window. These buttons allow you to perform several functions, including these below.</a:t>
            </a:r>
            <a:endParaRPr lang="en-US" dirty="0">
              <a:latin typeface="Microsoft YaHei Light" panose="020B0502040204020203" pitchFamily="34" charset="-122"/>
              <a:ea typeface="Microsoft YaHei Light" panose="020B0502040204020203" pitchFamily="34" charset="-122"/>
            </a:endParaRPr>
          </a:p>
        </p:txBody>
      </p:sp>
      <p:grpSp>
        <p:nvGrpSpPr>
          <p:cNvPr id="20" name="Group 19"/>
          <p:cNvGrpSpPr/>
          <p:nvPr/>
        </p:nvGrpSpPr>
        <p:grpSpPr>
          <a:xfrm>
            <a:off x="600501" y="3221827"/>
            <a:ext cx="3998794" cy="676190"/>
            <a:chOff x="600501" y="3221827"/>
            <a:chExt cx="3998794" cy="676190"/>
          </a:xfrm>
        </p:grpSpPr>
        <p:pic>
          <p:nvPicPr>
            <p:cNvPr id="8" name="Picture 7"/>
            <p:cNvPicPr>
              <a:picLocks noChangeAspect="1"/>
            </p:cNvPicPr>
            <p:nvPr/>
          </p:nvPicPr>
          <p:blipFill>
            <a:blip r:embed="rId2"/>
            <a:stretch>
              <a:fillRect/>
            </a:stretch>
          </p:blipFill>
          <p:spPr>
            <a:xfrm>
              <a:off x="600501" y="3221827"/>
              <a:ext cx="1580952" cy="676190"/>
            </a:xfrm>
            <a:prstGeom prst="rect">
              <a:avLst/>
            </a:prstGeom>
          </p:spPr>
        </p:pic>
        <p:sp>
          <p:nvSpPr>
            <p:cNvPr id="12" name="TextBox 11"/>
            <p:cNvSpPr txBox="1"/>
            <p:nvPr/>
          </p:nvSpPr>
          <p:spPr>
            <a:xfrm>
              <a:off x="2181452" y="3236756"/>
              <a:ext cx="2417843" cy="646331"/>
            </a:xfrm>
            <a:prstGeom prst="rect">
              <a:avLst/>
            </a:prstGeom>
            <a:noFill/>
          </p:spPr>
          <p:txBody>
            <a:bodyPr wrap="square" rtlCol="0">
              <a:spAutoFit/>
            </a:bodyPr>
            <a:lstStyle/>
            <a:p>
              <a:r>
                <a:rPr lang="en-US" b="1" dirty="0">
                  <a:latin typeface="Microsoft YaHei Light" panose="020B0502040204020203" pitchFamily="34" charset="-122"/>
                  <a:ea typeface="Microsoft YaHei Light" panose="020B0502040204020203" pitchFamily="34" charset="-122"/>
                </a:rPr>
                <a:t>Minimize</a:t>
              </a:r>
              <a:r>
                <a:rPr lang="en-US" dirty="0">
                  <a:latin typeface="Microsoft YaHei Light" panose="020B0502040204020203" pitchFamily="34" charset="-122"/>
                  <a:ea typeface="Microsoft YaHei Light" panose="020B0502040204020203" pitchFamily="34" charset="-122"/>
                </a:rPr>
                <a:t> button to </a:t>
              </a:r>
              <a:r>
                <a:rPr lang="en-US" u="sng" dirty="0">
                  <a:latin typeface="Microsoft YaHei Light" panose="020B0502040204020203" pitchFamily="34" charset="-122"/>
                  <a:ea typeface="Microsoft YaHei Light" panose="020B0502040204020203" pitchFamily="34" charset="-122"/>
                </a:rPr>
                <a:t>hide the window</a:t>
              </a:r>
              <a:r>
                <a:rPr lang="en-US" dirty="0">
                  <a:latin typeface="Microsoft YaHei Light" panose="020B0502040204020203" pitchFamily="34" charset="-122"/>
                  <a:ea typeface="Microsoft YaHei Light" panose="020B0502040204020203" pitchFamily="34" charset="-122"/>
                </a:rPr>
                <a:t>.</a:t>
              </a:r>
            </a:p>
          </p:txBody>
        </p:sp>
      </p:grpSp>
      <p:grpSp>
        <p:nvGrpSpPr>
          <p:cNvPr id="18" name="Group 17"/>
          <p:cNvGrpSpPr/>
          <p:nvPr/>
        </p:nvGrpSpPr>
        <p:grpSpPr>
          <a:xfrm>
            <a:off x="600501" y="5033020"/>
            <a:ext cx="5358146" cy="676190"/>
            <a:chOff x="4940260" y="4218941"/>
            <a:chExt cx="5358146" cy="676190"/>
          </a:xfrm>
        </p:grpSpPr>
        <p:pic>
          <p:nvPicPr>
            <p:cNvPr id="9" name="Picture 8"/>
            <p:cNvPicPr>
              <a:picLocks noChangeAspect="1"/>
            </p:cNvPicPr>
            <p:nvPr/>
          </p:nvPicPr>
          <p:blipFill>
            <a:blip r:embed="rId3"/>
            <a:stretch>
              <a:fillRect/>
            </a:stretch>
          </p:blipFill>
          <p:spPr>
            <a:xfrm>
              <a:off x="4940260" y="4218941"/>
              <a:ext cx="1523810" cy="676190"/>
            </a:xfrm>
            <a:prstGeom prst="rect">
              <a:avLst/>
            </a:prstGeom>
          </p:spPr>
        </p:pic>
        <p:sp>
          <p:nvSpPr>
            <p:cNvPr id="13" name="TextBox 12"/>
            <p:cNvSpPr txBox="1"/>
            <p:nvPr/>
          </p:nvSpPr>
          <p:spPr>
            <a:xfrm>
              <a:off x="6464070" y="4230889"/>
              <a:ext cx="3834336" cy="646331"/>
            </a:xfrm>
            <a:prstGeom prst="rect">
              <a:avLst/>
            </a:prstGeom>
            <a:noFill/>
          </p:spPr>
          <p:txBody>
            <a:bodyPr wrap="square" rtlCol="0">
              <a:spAutoFit/>
            </a:bodyPr>
            <a:lstStyle/>
            <a:p>
              <a:pPr algn="thaiDist"/>
              <a:r>
                <a:rPr lang="en-US" b="1" dirty="0">
                  <a:latin typeface="Microsoft YaHei Light" panose="020B0502040204020203" pitchFamily="34" charset="-122"/>
                  <a:ea typeface="Microsoft YaHei Light" panose="020B0502040204020203" pitchFamily="34" charset="-122"/>
                </a:rPr>
                <a:t>Maximize</a:t>
              </a:r>
              <a:r>
                <a:rPr lang="en-US" dirty="0">
                  <a:latin typeface="Microsoft YaHei Light" panose="020B0502040204020203" pitchFamily="34" charset="-122"/>
                  <a:ea typeface="Microsoft YaHei Light" panose="020B0502040204020203" pitchFamily="34" charset="-122"/>
                </a:rPr>
                <a:t> button to make the window </a:t>
              </a:r>
              <a:r>
                <a:rPr lang="en-US" u="sng" dirty="0">
                  <a:latin typeface="Microsoft YaHei Light" panose="020B0502040204020203" pitchFamily="34" charset="-122"/>
                  <a:ea typeface="Microsoft YaHei Light" panose="020B0502040204020203" pitchFamily="34" charset="-122"/>
                </a:rPr>
                <a:t>fill the entire screen</a:t>
              </a:r>
              <a:r>
                <a:rPr lang="en-US" dirty="0">
                  <a:latin typeface="Microsoft YaHei Light" panose="020B0502040204020203" pitchFamily="34" charset="-122"/>
                  <a:ea typeface="Microsoft YaHei Light" panose="020B0502040204020203" pitchFamily="34" charset="-122"/>
                </a:rPr>
                <a:t>.</a:t>
              </a:r>
            </a:p>
          </p:txBody>
        </p:sp>
      </p:grpSp>
      <p:grpSp>
        <p:nvGrpSpPr>
          <p:cNvPr id="19" name="Group 18"/>
          <p:cNvGrpSpPr/>
          <p:nvPr/>
        </p:nvGrpSpPr>
        <p:grpSpPr>
          <a:xfrm>
            <a:off x="4962377" y="3098256"/>
            <a:ext cx="6610924" cy="1200329"/>
            <a:chOff x="313096" y="5541668"/>
            <a:chExt cx="6610924" cy="1200329"/>
          </a:xfrm>
        </p:grpSpPr>
        <p:pic>
          <p:nvPicPr>
            <p:cNvPr id="10" name="Picture 9"/>
            <p:cNvPicPr>
              <a:picLocks noChangeAspect="1"/>
            </p:cNvPicPr>
            <p:nvPr/>
          </p:nvPicPr>
          <p:blipFill>
            <a:blip r:embed="rId4"/>
            <a:stretch>
              <a:fillRect/>
            </a:stretch>
          </p:blipFill>
          <p:spPr>
            <a:xfrm>
              <a:off x="313096" y="5689048"/>
              <a:ext cx="1609524" cy="628571"/>
            </a:xfrm>
            <a:prstGeom prst="rect">
              <a:avLst/>
            </a:prstGeom>
          </p:spPr>
        </p:pic>
        <p:sp>
          <p:nvSpPr>
            <p:cNvPr id="14" name="TextBox 13"/>
            <p:cNvSpPr txBox="1"/>
            <p:nvPr/>
          </p:nvSpPr>
          <p:spPr>
            <a:xfrm>
              <a:off x="1922620" y="5541668"/>
              <a:ext cx="5001400" cy="1200329"/>
            </a:xfrm>
            <a:prstGeom prst="rect">
              <a:avLst/>
            </a:prstGeom>
            <a:noFill/>
          </p:spPr>
          <p:txBody>
            <a:bodyPr wrap="square" rtlCol="0">
              <a:spAutoFit/>
            </a:bodyPr>
            <a:lstStyle/>
            <a:p>
              <a:pPr algn="thaiDist"/>
              <a:r>
                <a:rPr lang="en-US" dirty="0">
                  <a:latin typeface="Microsoft YaHei Light" panose="020B0502040204020203" pitchFamily="34" charset="-122"/>
                  <a:ea typeface="Microsoft YaHei Light" panose="020B0502040204020203" pitchFamily="34" charset="-122"/>
                </a:rPr>
                <a:t>If the screen is maximized, the Maximize button will be temporarily replaced by the </a:t>
              </a:r>
              <a:r>
                <a:rPr lang="en-US" b="1" dirty="0">
                  <a:latin typeface="Microsoft YaHei Light" panose="020B0502040204020203" pitchFamily="34" charset="-122"/>
                  <a:ea typeface="Microsoft YaHei Light" panose="020B0502040204020203" pitchFamily="34" charset="-122"/>
                </a:rPr>
                <a:t>Restore</a:t>
              </a:r>
              <a:r>
                <a:rPr lang="en-US" dirty="0">
                  <a:latin typeface="Microsoft YaHei Light" panose="020B0502040204020203" pitchFamily="34" charset="-122"/>
                  <a:ea typeface="Microsoft YaHei Light" panose="020B0502040204020203" pitchFamily="34" charset="-122"/>
                </a:rPr>
                <a:t> button. Just click it to </a:t>
              </a:r>
              <a:r>
                <a:rPr lang="en-US" u="sng" dirty="0">
                  <a:latin typeface="Microsoft YaHei Light" panose="020B0502040204020203" pitchFamily="34" charset="-122"/>
                  <a:ea typeface="Microsoft YaHei Light" panose="020B0502040204020203" pitchFamily="34" charset="-122"/>
                </a:rPr>
                <a:t>return the window to its original size</a:t>
              </a:r>
              <a:r>
                <a:rPr lang="en-US" dirty="0">
                  <a:latin typeface="Microsoft YaHei Light" panose="020B0502040204020203" pitchFamily="34" charset="-122"/>
                  <a:ea typeface="Microsoft YaHei Light" panose="020B0502040204020203" pitchFamily="34" charset="-122"/>
                </a:rPr>
                <a:t>.</a:t>
              </a:r>
            </a:p>
          </p:txBody>
        </p:sp>
      </p:grpSp>
      <p:grpSp>
        <p:nvGrpSpPr>
          <p:cNvPr id="16" name="Group 15"/>
          <p:cNvGrpSpPr/>
          <p:nvPr/>
        </p:nvGrpSpPr>
        <p:grpSpPr>
          <a:xfrm>
            <a:off x="6571901" y="5015752"/>
            <a:ext cx="5001351" cy="814046"/>
            <a:chOff x="6771714" y="3014275"/>
            <a:chExt cx="5001351" cy="814046"/>
          </a:xfrm>
        </p:grpSpPr>
        <p:pic>
          <p:nvPicPr>
            <p:cNvPr id="11" name="Picture 10"/>
            <p:cNvPicPr>
              <a:picLocks noChangeAspect="1"/>
            </p:cNvPicPr>
            <p:nvPr/>
          </p:nvPicPr>
          <p:blipFill>
            <a:blip r:embed="rId5"/>
            <a:stretch>
              <a:fillRect/>
            </a:stretch>
          </p:blipFill>
          <p:spPr>
            <a:xfrm>
              <a:off x="6771714" y="3014275"/>
              <a:ext cx="1609524" cy="704762"/>
            </a:xfrm>
            <a:prstGeom prst="rect">
              <a:avLst/>
            </a:prstGeom>
          </p:spPr>
        </p:pic>
        <p:sp>
          <p:nvSpPr>
            <p:cNvPr id="15" name="TextBox 14"/>
            <p:cNvSpPr txBox="1"/>
            <p:nvPr/>
          </p:nvSpPr>
          <p:spPr>
            <a:xfrm>
              <a:off x="8381238" y="3181990"/>
              <a:ext cx="3391827" cy="646331"/>
            </a:xfrm>
            <a:prstGeom prst="rect">
              <a:avLst/>
            </a:prstGeom>
            <a:noFill/>
          </p:spPr>
          <p:txBody>
            <a:bodyPr wrap="square" rtlCol="0">
              <a:spAutoFit/>
            </a:bodyPr>
            <a:lstStyle/>
            <a:p>
              <a:r>
                <a:rPr lang="en-US" b="1" dirty="0" smtClean="0">
                  <a:latin typeface="Microsoft YaHei Light" panose="020B0502040204020203" pitchFamily="34" charset="-122"/>
                  <a:ea typeface="Microsoft YaHei Light" panose="020B0502040204020203" pitchFamily="34" charset="-122"/>
                </a:rPr>
                <a:t>Close</a:t>
              </a:r>
              <a:r>
                <a:rPr lang="en-US" dirty="0" smtClean="0">
                  <a:latin typeface="Microsoft YaHei Light" panose="020B0502040204020203" pitchFamily="34" charset="-122"/>
                  <a:ea typeface="Microsoft YaHei Light" panose="020B0502040204020203" pitchFamily="34" charset="-122"/>
                </a:rPr>
                <a:t> </a:t>
              </a:r>
              <a:r>
                <a:rPr lang="en-US" dirty="0">
                  <a:latin typeface="Microsoft YaHei Light" panose="020B0502040204020203" pitchFamily="34" charset="-122"/>
                  <a:ea typeface="Microsoft YaHei Light" panose="020B0502040204020203" pitchFamily="34" charset="-122"/>
                </a:rPr>
                <a:t>button to </a:t>
              </a:r>
              <a:r>
                <a:rPr lang="en-US" u="sng" dirty="0">
                  <a:latin typeface="Microsoft YaHei Light" panose="020B0502040204020203" pitchFamily="34" charset="-122"/>
                  <a:ea typeface="Microsoft YaHei Light" panose="020B0502040204020203" pitchFamily="34" charset="-122"/>
                </a:rPr>
                <a:t>close the window</a:t>
              </a:r>
              <a:r>
                <a:rPr lang="en-US" dirty="0">
                  <a:latin typeface="Microsoft YaHei Light" panose="020B0502040204020203" pitchFamily="34" charset="-122"/>
                  <a:ea typeface="Microsoft YaHei Light" panose="020B0502040204020203" pitchFamily="34" charset="-122"/>
                </a:rPr>
                <a:t>.</a:t>
              </a:r>
            </a:p>
          </p:txBody>
        </p:sp>
      </p:grpSp>
      <p:sp>
        <p:nvSpPr>
          <p:cNvPr id="21" name="Freeform 20"/>
          <p:cNvSpPr/>
          <p:nvPr/>
        </p:nvSpPr>
        <p:spPr>
          <a:xfrm>
            <a:off x="878305" y="2885274"/>
            <a:ext cx="1540042" cy="459505"/>
          </a:xfrm>
          <a:custGeom>
            <a:avLst/>
            <a:gdLst>
              <a:gd name="connsiteX0" fmla="*/ 0 w 1540042"/>
              <a:gd name="connsiteY0" fmla="*/ 459505 h 459505"/>
              <a:gd name="connsiteX1" fmla="*/ 1094874 w 1540042"/>
              <a:gd name="connsiteY1" fmla="*/ 2305 h 459505"/>
              <a:gd name="connsiteX2" fmla="*/ 1540042 w 1540042"/>
              <a:gd name="connsiteY2" fmla="*/ 315126 h 459505"/>
            </a:gdLst>
            <a:ahLst/>
            <a:cxnLst>
              <a:cxn ang="0">
                <a:pos x="connsiteX0" y="connsiteY0"/>
              </a:cxn>
              <a:cxn ang="0">
                <a:pos x="connsiteX1" y="connsiteY1"/>
              </a:cxn>
              <a:cxn ang="0">
                <a:pos x="connsiteX2" y="connsiteY2"/>
              </a:cxn>
            </a:cxnLst>
            <a:rect l="l" t="t" r="r" b="b"/>
            <a:pathLst>
              <a:path w="1540042" h="459505">
                <a:moveTo>
                  <a:pt x="0" y="459505"/>
                </a:moveTo>
                <a:cubicBezTo>
                  <a:pt x="419100" y="242936"/>
                  <a:pt x="838200" y="26368"/>
                  <a:pt x="1094874" y="2305"/>
                </a:cubicBezTo>
                <a:cubicBezTo>
                  <a:pt x="1351548" y="-21758"/>
                  <a:pt x="1445795" y="146684"/>
                  <a:pt x="1540042" y="315126"/>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22" name="Freeform 21"/>
          <p:cNvSpPr/>
          <p:nvPr/>
        </p:nvSpPr>
        <p:spPr>
          <a:xfrm>
            <a:off x="1239253" y="4702444"/>
            <a:ext cx="1275347" cy="459103"/>
          </a:xfrm>
          <a:custGeom>
            <a:avLst/>
            <a:gdLst>
              <a:gd name="connsiteX0" fmla="*/ 0 w 1275347"/>
              <a:gd name="connsiteY0" fmla="*/ 459103 h 459103"/>
              <a:gd name="connsiteX1" fmla="*/ 902368 w 1275347"/>
              <a:gd name="connsiteY1" fmla="*/ 1903 h 459103"/>
              <a:gd name="connsiteX2" fmla="*/ 1275347 w 1275347"/>
              <a:gd name="connsiteY2" fmla="*/ 326756 h 459103"/>
            </a:gdLst>
            <a:ahLst/>
            <a:cxnLst>
              <a:cxn ang="0">
                <a:pos x="connsiteX0" y="connsiteY0"/>
              </a:cxn>
              <a:cxn ang="0">
                <a:pos x="connsiteX1" y="connsiteY1"/>
              </a:cxn>
              <a:cxn ang="0">
                <a:pos x="connsiteX2" y="connsiteY2"/>
              </a:cxn>
            </a:cxnLst>
            <a:rect l="l" t="t" r="r" b="b"/>
            <a:pathLst>
              <a:path w="1275347" h="459103">
                <a:moveTo>
                  <a:pt x="0" y="459103"/>
                </a:moveTo>
                <a:cubicBezTo>
                  <a:pt x="344905" y="241532"/>
                  <a:pt x="689810" y="23961"/>
                  <a:pt x="902368" y="1903"/>
                </a:cubicBezTo>
                <a:cubicBezTo>
                  <a:pt x="1114926" y="-20155"/>
                  <a:pt x="1195136" y="153300"/>
                  <a:pt x="1275347" y="326756"/>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24" name="Freeform 23"/>
          <p:cNvSpPr/>
          <p:nvPr/>
        </p:nvSpPr>
        <p:spPr>
          <a:xfrm>
            <a:off x="5654842" y="2694945"/>
            <a:ext cx="3910263" cy="770150"/>
          </a:xfrm>
          <a:custGeom>
            <a:avLst/>
            <a:gdLst>
              <a:gd name="connsiteX0" fmla="*/ 0 w 3910263"/>
              <a:gd name="connsiteY0" fmla="*/ 722023 h 770150"/>
              <a:gd name="connsiteX1" fmla="*/ 1455821 w 3910263"/>
              <a:gd name="connsiteY1" fmla="*/ 129 h 770150"/>
              <a:gd name="connsiteX2" fmla="*/ 3910263 w 3910263"/>
              <a:gd name="connsiteY2" fmla="*/ 770150 h 770150"/>
            </a:gdLst>
            <a:ahLst/>
            <a:cxnLst>
              <a:cxn ang="0">
                <a:pos x="connsiteX0" y="connsiteY0"/>
              </a:cxn>
              <a:cxn ang="0">
                <a:pos x="connsiteX1" y="connsiteY1"/>
              </a:cxn>
              <a:cxn ang="0">
                <a:pos x="connsiteX2" y="connsiteY2"/>
              </a:cxn>
            </a:cxnLst>
            <a:rect l="l" t="t" r="r" b="b"/>
            <a:pathLst>
              <a:path w="3910263" h="770150">
                <a:moveTo>
                  <a:pt x="0" y="722023"/>
                </a:moveTo>
                <a:cubicBezTo>
                  <a:pt x="402055" y="357065"/>
                  <a:pt x="804111" y="-7892"/>
                  <a:pt x="1455821" y="129"/>
                </a:cubicBezTo>
                <a:cubicBezTo>
                  <a:pt x="2107531" y="8150"/>
                  <a:pt x="3008897" y="389150"/>
                  <a:pt x="3910263" y="770150"/>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25" name="Freeform 24"/>
          <p:cNvSpPr/>
          <p:nvPr/>
        </p:nvSpPr>
        <p:spPr>
          <a:xfrm>
            <a:off x="7700211" y="4692212"/>
            <a:ext cx="818147" cy="541525"/>
          </a:xfrm>
          <a:custGeom>
            <a:avLst/>
            <a:gdLst>
              <a:gd name="connsiteX0" fmla="*/ 0 w 818147"/>
              <a:gd name="connsiteY0" fmla="*/ 505430 h 541525"/>
              <a:gd name="connsiteX1" fmla="*/ 385010 w 818147"/>
              <a:gd name="connsiteY1" fmla="*/ 104 h 541525"/>
              <a:gd name="connsiteX2" fmla="*/ 818147 w 818147"/>
              <a:gd name="connsiteY2" fmla="*/ 541525 h 541525"/>
            </a:gdLst>
            <a:ahLst/>
            <a:cxnLst>
              <a:cxn ang="0">
                <a:pos x="connsiteX0" y="connsiteY0"/>
              </a:cxn>
              <a:cxn ang="0">
                <a:pos x="connsiteX1" y="connsiteY1"/>
              </a:cxn>
              <a:cxn ang="0">
                <a:pos x="connsiteX2" y="connsiteY2"/>
              </a:cxn>
            </a:cxnLst>
            <a:rect l="l" t="t" r="r" b="b"/>
            <a:pathLst>
              <a:path w="818147" h="541525">
                <a:moveTo>
                  <a:pt x="0" y="505430"/>
                </a:moveTo>
                <a:cubicBezTo>
                  <a:pt x="124326" y="249759"/>
                  <a:pt x="248652" y="-5912"/>
                  <a:pt x="385010" y="104"/>
                </a:cubicBezTo>
                <a:cubicBezTo>
                  <a:pt x="521368" y="6120"/>
                  <a:pt x="669757" y="273822"/>
                  <a:pt x="818147" y="541525"/>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7926583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21</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00501" y="1163782"/>
            <a:ext cx="10972800" cy="585245"/>
          </a:xfrm>
        </p:spPr>
        <p:txBody>
          <a:bodyPr>
            <a:normAutofit/>
          </a:bodyPr>
          <a:lstStyle/>
          <a:p>
            <a:r>
              <a:rPr lang="en-US" sz="2400" b="1" dirty="0" smtClean="0">
                <a:latin typeface="Microsoft YaHei" panose="020B0503020204020204" pitchFamily="34" charset="-122"/>
                <a:ea typeface="Microsoft YaHei" panose="020B0503020204020204" pitchFamily="34" charset="-122"/>
              </a:rPr>
              <a:t>Unresponsive program</a:t>
            </a:r>
            <a:endParaRPr lang="en-US" sz="2400"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09598" y="1913020"/>
            <a:ext cx="11373135" cy="646331"/>
          </a:xfrm>
          <a:prstGeom prst="rect">
            <a:avLst/>
          </a:prstGeom>
          <a:noFill/>
        </p:spPr>
        <p:txBody>
          <a:bodyPr wrap="square" rtlCol="0">
            <a:spAutoFit/>
          </a:bodyPr>
          <a:lstStyle/>
          <a:p>
            <a:pPr algn="thaiDist"/>
            <a:r>
              <a:rPr lang="en-US" dirty="0">
                <a:latin typeface="Microsoft YaHei Light" panose="020B0502040204020203" pitchFamily="34" charset="-122"/>
                <a:ea typeface="Microsoft YaHei Light" panose="020B0502040204020203" pitchFamily="34" charset="-122"/>
              </a:rPr>
              <a:t>Sometimes an application may become stuck, or </a:t>
            </a:r>
            <a:r>
              <a:rPr lang="en-US" b="1" dirty="0">
                <a:latin typeface="Microsoft YaHei Light" panose="020B0502040204020203" pitchFamily="34" charset="-122"/>
                <a:ea typeface="Microsoft YaHei Light" panose="020B0502040204020203" pitchFamily="34" charset="-122"/>
              </a:rPr>
              <a:t>frozen</a:t>
            </a:r>
            <a:r>
              <a:rPr lang="en-US" dirty="0">
                <a:latin typeface="Microsoft YaHei Light" panose="020B0502040204020203" pitchFamily="34" charset="-122"/>
                <a:ea typeface="Microsoft YaHei Light" panose="020B0502040204020203" pitchFamily="34" charset="-122"/>
              </a:rPr>
              <a:t>. When this happens, you won't be able to close the window or click any buttons within the application.</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7303" y="2540781"/>
            <a:ext cx="3998131" cy="3998131"/>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609598" y="2816529"/>
            <a:ext cx="5272587" cy="1754326"/>
          </a:xfrm>
          <a:prstGeom prst="rect">
            <a:avLst/>
          </a:prstGeom>
          <a:noFill/>
        </p:spPr>
        <p:txBody>
          <a:bodyPr wrap="square" rtlCol="0">
            <a:spAutoFit/>
          </a:bodyPr>
          <a:lstStyle/>
          <a:p>
            <a:pPr algn="thaiDist"/>
            <a:r>
              <a:rPr lang="en-US" b="1" u="sng" dirty="0" smtClean="0"/>
              <a:t>Solution 1</a:t>
            </a:r>
            <a:r>
              <a:rPr lang="en-US" u="sng" dirty="0" smtClean="0"/>
              <a:t> : Force quit the application.</a:t>
            </a:r>
          </a:p>
          <a:p>
            <a:pPr algn="thaiDist"/>
            <a:endParaRPr lang="en-US" dirty="0"/>
          </a:p>
          <a:p>
            <a:pPr algn="thaiDist"/>
            <a:r>
              <a:rPr lang="en-US" dirty="0" smtClean="0"/>
              <a:t>Press </a:t>
            </a:r>
            <a:r>
              <a:rPr lang="en-US" b="1" dirty="0" err="1" smtClean="0"/>
              <a:t>Ctrl+Alt+Delete</a:t>
            </a:r>
            <a:r>
              <a:rPr lang="en-US" dirty="0" smtClean="0"/>
              <a:t> key on your keyboard to open </a:t>
            </a:r>
            <a:r>
              <a:rPr lang="en-US" b="1" dirty="0" smtClean="0"/>
              <a:t>Task Manager.</a:t>
            </a:r>
          </a:p>
          <a:p>
            <a:pPr algn="thaiDist"/>
            <a:r>
              <a:rPr lang="en-US" dirty="0" smtClean="0"/>
              <a:t>Select the unresponsive application and click </a:t>
            </a:r>
            <a:r>
              <a:rPr lang="en-US" b="1" dirty="0" smtClean="0"/>
              <a:t>End task</a:t>
            </a:r>
            <a:r>
              <a:rPr lang="en-US" dirty="0" smtClean="0"/>
              <a:t> to close it.</a:t>
            </a:r>
            <a:endParaRPr lang="en-US" dirty="0"/>
          </a:p>
        </p:txBody>
      </p:sp>
      <p:sp>
        <p:nvSpPr>
          <p:cNvPr id="10" name="TextBox 9"/>
          <p:cNvSpPr txBox="1"/>
          <p:nvPr/>
        </p:nvSpPr>
        <p:spPr>
          <a:xfrm>
            <a:off x="609597" y="5105032"/>
            <a:ext cx="5272587" cy="1200329"/>
          </a:xfrm>
          <a:prstGeom prst="rect">
            <a:avLst/>
          </a:prstGeom>
          <a:noFill/>
        </p:spPr>
        <p:txBody>
          <a:bodyPr wrap="square" rtlCol="0">
            <a:spAutoFit/>
          </a:bodyPr>
          <a:lstStyle/>
          <a:p>
            <a:pPr algn="thaiDist"/>
            <a:r>
              <a:rPr lang="en-US" b="1" u="sng" dirty="0" smtClean="0">
                <a:latin typeface="Microsoft YaHei Light" panose="020B0502040204020203" pitchFamily="34" charset="-122"/>
                <a:ea typeface="Microsoft YaHei Light" panose="020B0502040204020203" pitchFamily="34" charset="-122"/>
              </a:rPr>
              <a:t>Solution 2</a:t>
            </a:r>
            <a:r>
              <a:rPr lang="en-US" u="sng" dirty="0" smtClean="0">
                <a:latin typeface="Microsoft YaHei Light" panose="020B0502040204020203" pitchFamily="34" charset="-122"/>
                <a:ea typeface="Microsoft YaHei Light" panose="020B0502040204020203" pitchFamily="34" charset="-122"/>
              </a:rPr>
              <a:t> : Restart the computer.</a:t>
            </a:r>
          </a:p>
          <a:p>
            <a:pPr algn="thaiDist"/>
            <a:endParaRPr lang="en-US" dirty="0">
              <a:latin typeface="Microsoft YaHei Light" panose="020B0502040204020203" pitchFamily="34" charset="-122"/>
              <a:ea typeface="Microsoft YaHei Light" panose="020B0502040204020203" pitchFamily="34" charset="-122"/>
            </a:endParaRPr>
          </a:p>
          <a:p>
            <a:pPr algn="thaiDist"/>
            <a:r>
              <a:rPr lang="en-US" dirty="0" smtClean="0">
                <a:latin typeface="Microsoft YaHei Light" panose="020B0502040204020203" pitchFamily="34" charset="-122"/>
                <a:ea typeface="Microsoft YaHei Light" panose="020B0502040204020203" pitchFamily="34" charset="-122"/>
              </a:rPr>
              <a:t>If you are unable to force quit an application, </a:t>
            </a:r>
            <a:r>
              <a:rPr lang="en-US" b="1" dirty="0" smtClean="0">
                <a:latin typeface="Microsoft YaHei Light" panose="020B0502040204020203" pitchFamily="34" charset="-122"/>
                <a:ea typeface="Microsoft YaHei Light" panose="020B0502040204020203" pitchFamily="34" charset="-122"/>
              </a:rPr>
              <a:t>restarting</a:t>
            </a:r>
            <a:r>
              <a:rPr lang="en-US" dirty="0" smtClean="0">
                <a:latin typeface="Microsoft YaHei Light" panose="020B0502040204020203" pitchFamily="34" charset="-122"/>
                <a:ea typeface="Microsoft YaHei Light" panose="020B0502040204020203" pitchFamily="34" charset="-122"/>
              </a:rPr>
              <a:t> your computer will close all open apps.</a:t>
            </a:r>
            <a:endParaRPr lang="en-US" dirty="0">
              <a:latin typeface="Microsoft YaHei Light" panose="020B0502040204020203" pitchFamily="34" charset="-122"/>
              <a:ea typeface="Microsoft YaHei Light" panose="020B0502040204020203" pitchFamily="34" charset="-122"/>
            </a:endParaRPr>
          </a:p>
        </p:txBody>
      </p:sp>
      <p:cxnSp>
        <p:nvCxnSpPr>
          <p:cNvPr id="12" name="Straight Connector 11"/>
          <p:cNvCxnSpPr/>
          <p:nvPr/>
        </p:nvCxnSpPr>
        <p:spPr>
          <a:xfrm>
            <a:off x="609597" y="4858603"/>
            <a:ext cx="5368122"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33176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22</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00501" y="1163782"/>
            <a:ext cx="10972800" cy="585245"/>
          </a:xfrm>
        </p:spPr>
        <p:txBody>
          <a:bodyPr>
            <a:normAutofit/>
          </a:bodyPr>
          <a:lstStyle/>
          <a:p>
            <a:r>
              <a:rPr lang="en-US" sz="2400" b="1" dirty="0" smtClean="0">
                <a:latin typeface="Microsoft YaHei" panose="020B0503020204020204" pitchFamily="34" charset="-122"/>
                <a:ea typeface="Microsoft YaHei" panose="020B0503020204020204" pitchFamily="34" charset="-122"/>
              </a:rPr>
              <a:t>Finding help</a:t>
            </a:r>
            <a:endParaRPr lang="en-US" sz="2400"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09682" y="1978926"/>
            <a:ext cx="10854437" cy="646331"/>
          </a:xfrm>
          <a:prstGeom prst="rect">
            <a:avLst/>
          </a:prstGeom>
          <a:noFill/>
        </p:spPr>
        <p:txBody>
          <a:bodyPr wrap="square" rtlCol="0">
            <a:spAutoFit/>
          </a:bodyPr>
          <a:lstStyle/>
          <a:p>
            <a:pPr algn="thaiDist"/>
            <a:r>
              <a:rPr lang="en-US" dirty="0">
                <a:latin typeface="Microsoft YaHei Light" panose="020B0502040204020203" pitchFamily="34" charset="-122"/>
                <a:ea typeface="Microsoft YaHei Light" panose="020B0502040204020203" pitchFamily="34" charset="-122"/>
              </a:rPr>
              <a:t>Help files can be organized in a variety of ways, including as a table of contents, FAQ, or searchable database.</a:t>
            </a:r>
          </a:p>
        </p:txBody>
      </p:sp>
      <p:pic>
        <p:nvPicPr>
          <p:cNvPr id="8" name="Picture 7"/>
          <p:cNvPicPr>
            <a:picLocks noChangeAspect="1"/>
          </p:cNvPicPr>
          <p:nvPr/>
        </p:nvPicPr>
        <p:blipFill>
          <a:blip r:embed="rId2"/>
          <a:stretch>
            <a:fillRect/>
          </a:stretch>
        </p:blipFill>
        <p:spPr>
          <a:xfrm>
            <a:off x="4444123" y="2467987"/>
            <a:ext cx="3239567" cy="4126686"/>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8406153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980"/>
          <p:cNvSpPr/>
          <p:nvPr/>
        </p:nvSpPr>
        <p:spPr>
          <a:xfrm>
            <a:off x="0" y="1041991"/>
            <a:ext cx="5405572" cy="5816009"/>
          </a:xfrm>
          <a:custGeom>
            <a:avLst/>
            <a:gdLst/>
            <a:ahLst/>
            <a:cxnLst>
              <a:cxn ang="0">
                <a:pos x="wd2" y="hd2"/>
              </a:cxn>
              <a:cxn ang="5400000">
                <a:pos x="wd2" y="hd2"/>
              </a:cxn>
              <a:cxn ang="10800000">
                <a:pos x="wd2" y="hd2"/>
              </a:cxn>
              <a:cxn ang="16200000">
                <a:pos x="wd2" y="hd2"/>
              </a:cxn>
            </a:cxnLst>
            <a:rect l="0" t="0" r="r" b="b"/>
            <a:pathLst>
              <a:path w="21600" h="21600" extrusionOk="0">
                <a:moveTo>
                  <a:pt x="63" y="0"/>
                </a:moveTo>
                <a:lnTo>
                  <a:pt x="21600" y="5454"/>
                </a:lnTo>
                <a:lnTo>
                  <a:pt x="21600" y="16851"/>
                </a:lnTo>
                <a:lnTo>
                  <a:pt x="0" y="21600"/>
                </a:lnTo>
                <a:lnTo>
                  <a:pt x="63" y="0"/>
                </a:lnTo>
                <a:close/>
              </a:path>
            </a:pathLst>
          </a:custGeom>
          <a:solidFill>
            <a:schemeClr val="accent1">
              <a:lumMod val="75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400">
              <a:latin typeface="Microsoft YaHei Light" panose="020B0502040204020203" pitchFamily="34" charset="-122"/>
              <a:ea typeface="Microsoft YaHei Light" panose="020B0502040204020203" pitchFamily="34" charset="-122"/>
            </a:endParaRPr>
          </a:p>
        </p:txBody>
      </p:sp>
      <p:grpSp>
        <p:nvGrpSpPr>
          <p:cNvPr id="11" name="Group 983"/>
          <p:cNvGrpSpPr/>
          <p:nvPr/>
        </p:nvGrpSpPr>
        <p:grpSpPr>
          <a:xfrm>
            <a:off x="1926696" y="2695889"/>
            <a:ext cx="1552180" cy="1034074"/>
            <a:chOff x="0" y="0"/>
            <a:chExt cx="3046101" cy="2029335"/>
          </a:xfrm>
        </p:grpSpPr>
        <p:sp>
          <p:nvSpPr>
            <p:cNvPr id="12" name="Shape 981"/>
            <p:cNvSpPr/>
            <p:nvPr/>
          </p:nvSpPr>
          <p:spPr>
            <a:xfrm>
              <a:off x="0" y="0"/>
              <a:ext cx="3046102" cy="2029336"/>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100" b="1">
                  <a:latin typeface="Kontrapunkt Bob Bold"/>
                  <a:ea typeface="Kontrapunkt Bob Bold"/>
                  <a:cs typeface="Kontrapunkt Bob Bold"/>
                  <a:sym typeface="Kontrapunkt Bob Bold"/>
                </a:defRPr>
              </a:pPr>
              <a:endParaRPr sz="2400">
                <a:latin typeface="Microsoft YaHei Light" panose="020B0502040204020203" pitchFamily="34" charset="-122"/>
                <a:ea typeface="Microsoft YaHei Light" panose="020B0502040204020203" pitchFamily="34" charset="-122"/>
              </a:endParaRPr>
            </a:p>
          </p:txBody>
        </p:sp>
        <p:sp>
          <p:nvSpPr>
            <p:cNvPr id="13" name="Shape 982"/>
            <p:cNvSpPr/>
            <p:nvPr/>
          </p:nvSpPr>
          <p:spPr>
            <a:xfrm>
              <a:off x="1173783" y="470115"/>
              <a:ext cx="698536" cy="69853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100" b="1">
                  <a:latin typeface="Kontrapunkt Bob Bold"/>
                  <a:ea typeface="Kontrapunkt Bob Bold"/>
                  <a:cs typeface="Kontrapunkt Bob Bold"/>
                  <a:sym typeface="Kontrapunkt Bob Bold"/>
                </a:defRPr>
              </a:pPr>
              <a:endParaRPr sz="2400">
                <a:latin typeface="Microsoft YaHei Light" panose="020B0502040204020203" pitchFamily="34" charset="-122"/>
                <a:ea typeface="Microsoft YaHei Light" panose="020B0502040204020203" pitchFamily="34" charset="-122"/>
              </a:endParaRPr>
            </a:p>
          </p:txBody>
        </p:sp>
      </p:grpSp>
      <p:sp>
        <p:nvSpPr>
          <p:cNvPr id="2" name="Title 1"/>
          <p:cNvSpPr>
            <a:spLocks noGrp="1"/>
          </p:cNvSpPr>
          <p:nvPr>
            <p:ph type="title"/>
          </p:nvPr>
        </p:nvSpPr>
        <p:spPr>
          <a:xfrm>
            <a:off x="-239025" y="3729963"/>
            <a:ext cx="5805040" cy="1325563"/>
          </a:xfrm>
        </p:spPr>
        <p:txBody>
          <a:bodyPr>
            <a:normAutofit/>
          </a:bodyPr>
          <a:lstStyle/>
          <a:p>
            <a:pPr algn="ctr"/>
            <a:r>
              <a:rPr lang="en-US" sz="2400" b="1" dirty="0" smtClean="0">
                <a:solidFill>
                  <a:schemeClr val="bg1"/>
                </a:solidFill>
                <a:latin typeface="Microsoft YaHei Light" panose="020B0502040204020203" pitchFamily="34" charset="-122"/>
                <a:ea typeface="Microsoft YaHei Light" panose="020B0502040204020203" pitchFamily="34" charset="-122"/>
              </a:rPr>
              <a:t>Unit 3 : Files and Folders</a:t>
            </a:r>
            <a:endParaRPr lang="en-US" sz="2400" b="1" dirty="0">
              <a:solidFill>
                <a:schemeClr val="bg1"/>
              </a:solidFill>
              <a:latin typeface="Microsoft YaHei Light" panose="020B0502040204020203" pitchFamily="34" charset="-122"/>
              <a:ea typeface="Microsoft YaHei Light" panose="020B0502040204020203" pitchFamily="34" charset="-122"/>
            </a:endParaRPr>
          </a:p>
        </p:txBody>
      </p:sp>
      <p:sp>
        <p:nvSpPr>
          <p:cNvPr id="3" name="Slide Number Placeholder 2"/>
          <p:cNvSpPr>
            <a:spLocks noGrp="1"/>
          </p:cNvSpPr>
          <p:nvPr>
            <p:ph type="sldNum" sz="quarter" idx="12"/>
          </p:nvPr>
        </p:nvSpPr>
        <p:spPr/>
        <p:txBody>
          <a:bodyPr/>
          <a:lstStyle/>
          <a:p>
            <a:fld id="{6D22F896-40B5-4ADD-8801-0D06FADFA095}" type="slidenum">
              <a:rPr lang="en-US" sz="1800" smtClean="0">
                <a:latin typeface="Microsoft YaHei Light" panose="020B0502040204020203" pitchFamily="34" charset="-122"/>
                <a:ea typeface="Microsoft YaHei Light" panose="020B0502040204020203" pitchFamily="34" charset="-122"/>
              </a:rPr>
              <a:t>23</a:t>
            </a:fld>
            <a:endParaRPr lang="en-US" sz="1800" dirty="0">
              <a:latin typeface="Microsoft YaHei Light" panose="020B0502040204020203" pitchFamily="34" charset="-122"/>
              <a:ea typeface="Microsoft YaHei Light" panose="020B0502040204020203" pitchFamily="34" charset="-122"/>
            </a:endParaRPr>
          </a:p>
        </p:txBody>
      </p:sp>
      <p:sp>
        <p:nvSpPr>
          <p:cNvPr id="4" name="TextBox 3"/>
          <p:cNvSpPr txBox="1"/>
          <p:nvPr/>
        </p:nvSpPr>
        <p:spPr>
          <a:xfrm>
            <a:off x="6003688" y="2106155"/>
            <a:ext cx="5201468" cy="3970318"/>
          </a:xfrm>
          <a:prstGeom prst="rect">
            <a:avLst/>
          </a:prstGeom>
          <a:noFill/>
        </p:spPr>
        <p:txBody>
          <a:bodyPr wrap="square" rtlCol="0">
            <a:spAutoFit/>
          </a:bodyPr>
          <a:lstStyle/>
          <a:p>
            <a:pPr marL="285750" indent="-285750">
              <a:lnSpc>
                <a:spcPct val="150000"/>
              </a:lnSpc>
              <a:buBlip>
                <a:blip r:embed="rId2"/>
              </a:buBlip>
            </a:pPr>
            <a:r>
              <a:rPr lang="en-US" sz="2400" dirty="0" smtClean="0">
                <a:latin typeface="Microsoft YaHei Light" panose="020B0502040204020203" pitchFamily="34" charset="-122"/>
                <a:ea typeface="Microsoft YaHei Light" panose="020B0502040204020203" pitchFamily="34" charset="-122"/>
              </a:rPr>
              <a:t> File and Icon</a:t>
            </a:r>
          </a:p>
          <a:p>
            <a:pPr marL="285750" indent="-285750">
              <a:lnSpc>
                <a:spcPct val="150000"/>
              </a:lnSpc>
              <a:buBlip>
                <a:blip r:embed="rId2"/>
              </a:buBlip>
            </a:pPr>
            <a:r>
              <a:rPr lang="en-US" sz="2400" dirty="0" smtClean="0">
                <a:latin typeface="Microsoft YaHei Light" panose="020B0502040204020203" pitchFamily="34" charset="-122"/>
                <a:ea typeface="Microsoft YaHei Light" panose="020B0502040204020203" pitchFamily="34" charset="-122"/>
              </a:rPr>
              <a:t> File types and Icons</a:t>
            </a:r>
            <a:endParaRPr lang="en-GB" sz="2400" dirty="0" smtClean="0">
              <a:latin typeface="Microsoft YaHei Light" panose="020B0502040204020203" pitchFamily="34" charset="-122"/>
              <a:ea typeface="Microsoft YaHei Light" panose="020B0502040204020203" pitchFamily="34" charset="-122"/>
            </a:endParaRP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Sorting files and folders</a:t>
            </a: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Creating new folders</a:t>
            </a: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Copy/Move/Rename/Delete</a:t>
            </a: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The recycle bin</a:t>
            </a: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Searching</a:t>
            </a:r>
          </a:p>
        </p:txBody>
      </p:sp>
    </p:spTree>
    <p:extLst>
      <p:ext uri="{BB962C8B-B14F-4D97-AF65-F5344CB8AC3E}">
        <p14:creationId xmlns:p14="http://schemas.microsoft.com/office/powerpoint/2010/main" val="15844910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US" sz="2400" b="1" dirty="0" smtClean="0">
                <a:latin typeface="Microsoft YaHei" panose="020B0503020204020204" pitchFamily="34" charset="-122"/>
                <a:ea typeface="Microsoft YaHei" panose="020B0503020204020204" pitchFamily="34" charset="-122"/>
              </a:rPr>
              <a:t>Identify Icons and Files</a:t>
            </a:r>
            <a:endParaRPr lang="en-US" sz="2400" b="1" dirty="0">
              <a:latin typeface="Microsoft YaHei" panose="020B0503020204020204" pitchFamily="34" charset="-122"/>
              <a:ea typeface="Microsoft YaHei" panose="020B0503020204020204" pitchFamily="34" charset="-122"/>
            </a:endParaRPr>
          </a:p>
        </p:txBody>
      </p:sp>
      <p:pic>
        <p:nvPicPr>
          <p:cNvPr id="7" name="Picture 6"/>
          <p:cNvPicPr>
            <a:picLocks noChangeAspect="1"/>
          </p:cNvPicPr>
          <p:nvPr/>
        </p:nvPicPr>
        <p:blipFill>
          <a:blip r:embed="rId2"/>
          <a:stretch>
            <a:fillRect/>
          </a:stretch>
        </p:blipFill>
        <p:spPr>
          <a:xfrm>
            <a:off x="1061116" y="2763680"/>
            <a:ext cx="4158224" cy="2831894"/>
          </a:xfrm>
          <a:prstGeom prst="rect">
            <a:avLst/>
          </a:prstGeom>
        </p:spPr>
      </p:pic>
      <p:pic>
        <p:nvPicPr>
          <p:cNvPr id="8" name="Picture 7"/>
          <p:cNvPicPr>
            <a:picLocks noChangeAspect="1"/>
          </p:cNvPicPr>
          <p:nvPr/>
        </p:nvPicPr>
        <p:blipFill>
          <a:blip r:embed="rId3"/>
          <a:stretch>
            <a:fillRect/>
          </a:stretch>
        </p:blipFill>
        <p:spPr>
          <a:xfrm>
            <a:off x="7280982" y="3603345"/>
            <a:ext cx="4062941" cy="1578743"/>
          </a:xfrm>
          <a:prstGeom prst="rect">
            <a:avLst/>
          </a:prstGeom>
        </p:spPr>
      </p:pic>
      <p:cxnSp>
        <p:nvCxnSpPr>
          <p:cNvPr id="9" name="Straight Connector 8"/>
          <p:cNvCxnSpPr/>
          <p:nvPr/>
        </p:nvCxnSpPr>
        <p:spPr>
          <a:xfrm>
            <a:off x="6096000" y="2233849"/>
            <a:ext cx="0" cy="4319596"/>
          </a:xfrm>
          <a:prstGeom prst="line">
            <a:avLst/>
          </a:prstGeom>
          <a:ln w="38100">
            <a:solidFill>
              <a:schemeClr val="bg1">
                <a:lumMod val="95000"/>
              </a:schemeClr>
            </a:solidFill>
          </a:ln>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2029966" y="2314099"/>
            <a:ext cx="1816395" cy="369332"/>
          </a:xfrm>
          <a:prstGeom prst="rect">
            <a:avLst/>
          </a:prstGeom>
          <a:noFill/>
        </p:spPr>
        <p:txBody>
          <a:bodyPr wrap="none" rtlCol="0">
            <a:spAutoFit/>
          </a:bodyPr>
          <a:lstStyle/>
          <a:p>
            <a:r>
              <a:rPr lang="en-US" b="1" dirty="0" smtClean="0">
                <a:latin typeface="Microsoft YaHei" panose="020B0503020204020204" pitchFamily="34" charset="-122"/>
                <a:ea typeface="Microsoft YaHei" panose="020B0503020204020204" pitchFamily="34" charset="-122"/>
              </a:rPr>
              <a:t>What’s Icons</a:t>
            </a:r>
            <a:endParaRPr lang="en-US" b="1" dirty="0">
              <a:latin typeface="Microsoft YaHei" panose="020B0503020204020204" pitchFamily="34" charset="-122"/>
              <a:ea typeface="Microsoft YaHei" panose="020B0503020204020204" pitchFamily="34" charset="-122"/>
            </a:endParaRPr>
          </a:p>
        </p:txBody>
      </p:sp>
      <p:sp>
        <p:nvSpPr>
          <p:cNvPr id="11" name="TextBox 10"/>
          <p:cNvSpPr txBox="1"/>
          <p:nvPr/>
        </p:nvSpPr>
        <p:spPr>
          <a:xfrm>
            <a:off x="8287843" y="2314099"/>
            <a:ext cx="2056589" cy="369332"/>
          </a:xfrm>
          <a:prstGeom prst="rect">
            <a:avLst/>
          </a:prstGeom>
          <a:noFill/>
        </p:spPr>
        <p:txBody>
          <a:bodyPr wrap="none" rtlCol="0">
            <a:spAutoFit/>
          </a:bodyPr>
          <a:lstStyle/>
          <a:p>
            <a:r>
              <a:rPr lang="en-US" b="1" dirty="0" smtClean="0">
                <a:latin typeface="Microsoft YaHei" panose="020B0503020204020204" pitchFamily="34" charset="-122"/>
                <a:ea typeface="Microsoft YaHei" panose="020B0503020204020204" pitchFamily="34" charset="-122"/>
              </a:rPr>
              <a:t>What’s Folders</a:t>
            </a:r>
            <a:endParaRPr lang="en-US" b="1" dirty="0">
              <a:latin typeface="Microsoft YaHei" panose="020B0503020204020204" pitchFamily="34" charset="-122"/>
              <a:ea typeface="Microsoft YaHei" panose="020B0503020204020204" pitchFamily="34" charset="-122"/>
            </a:endParaRPr>
          </a:p>
        </p:txBody>
      </p:sp>
      <p:sp>
        <p:nvSpPr>
          <p:cNvPr id="12" name="TextBox 11"/>
          <p:cNvSpPr txBox="1"/>
          <p:nvPr/>
        </p:nvSpPr>
        <p:spPr>
          <a:xfrm>
            <a:off x="6972662" y="5686897"/>
            <a:ext cx="4623594" cy="646331"/>
          </a:xfrm>
          <a:prstGeom prst="rect">
            <a:avLst/>
          </a:prstGeom>
          <a:noFill/>
        </p:spPr>
        <p:txBody>
          <a:bodyPr wrap="square" rtlCol="0">
            <a:spAutoFit/>
          </a:bodyPr>
          <a:lstStyle/>
          <a:p>
            <a:r>
              <a:rPr lang="en-US" dirty="0" smtClean="0">
                <a:latin typeface="Microsoft YaHei Light" panose="020B0502040204020203" pitchFamily="34" charset="-122"/>
                <a:ea typeface="Microsoft YaHei Light" panose="020B0502040204020203" pitchFamily="34" charset="-122"/>
              </a:rPr>
              <a:t>Can put files </a:t>
            </a:r>
            <a:r>
              <a:rPr lang="en-US" b="1" dirty="0" smtClean="0">
                <a:latin typeface="Microsoft YaHei Light" panose="020B0502040204020203" pitchFamily="34" charset="-122"/>
                <a:ea typeface="Microsoft YaHei Light" panose="020B0502040204020203" pitchFamily="34" charset="-122"/>
              </a:rPr>
              <a:t>inside a folder</a:t>
            </a:r>
            <a:r>
              <a:rPr lang="en-US" dirty="0" smtClean="0">
                <a:latin typeface="Microsoft YaHei Light" panose="020B0502040204020203" pitchFamily="34" charset="-122"/>
                <a:ea typeface="Microsoft YaHei Light" panose="020B0502040204020203" pitchFamily="34" charset="-122"/>
              </a:rPr>
              <a:t>, just like you would put documents inside a real folder.</a:t>
            </a:r>
            <a:endParaRPr lang="en-US" dirty="0">
              <a:latin typeface="Microsoft YaHei Light" panose="020B0502040204020203" pitchFamily="34" charset="-122"/>
              <a:ea typeface="Microsoft YaHei Light" panose="020B0502040204020203" pitchFamily="34" charset="-122"/>
            </a:endParaRPr>
          </a:p>
        </p:txBody>
      </p:sp>
      <p:sp>
        <p:nvSpPr>
          <p:cNvPr id="13" name="TextBox 12"/>
          <p:cNvSpPr txBox="1"/>
          <p:nvPr/>
        </p:nvSpPr>
        <p:spPr>
          <a:xfrm>
            <a:off x="623455" y="5686897"/>
            <a:ext cx="5231435" cy="923330"/>
          </a:xfrm>
          <a:prstGeom prst="rect">
            <a:avLst/>
          </a:prstGeom>
          <a:noFill/>
        </p:spPr>
        <p:txBody>
          <a:bodyPr wrap="square" rtlCol="0">
            <a:spAutoFit/>
          </a:bodyPr>
          <a:lstStyle/>
          <a:p>
            <a:r>
              <a:rPr lang="en-US" dirty="0" smtClean="0">
                <a:latin typeface="Microsoft YaHei Light" panose="020B0502040204020203" pitchFamily="34" charset="-122"/>
                <a:ea typeface="Microsoft YaHei Light" panose="020B0502040204020203" pitchFamily="34" charset="-122"/>
              </a:rPr>
              <a:t>Files are usually represented by an </a:t>
            </a:r>
            <a:r>
              <a:rPr lang="en-US" b="1" dirty="0" smtClean="0">
                <a:latin typeface="Microsoft YaHei Light" panose="020B0502040204020203" pitchFamily="34" charset="-122"/>
                <a:ea typeface="Microsoft YaHei Light" panose="020B0502040204020203" pitchFamily="34" charset="-122"/>
              </a:rPr>
              <a:t>icon</a:t>
            </a:r>
            <a:r>
              <a:rPr lang="en-US" dirty="0" smtClean="0">
                <a:latin typeface="Microsoft YaHei Light" panose="020B0502040204020203" pitchFamily="34" charset="-122"/>
                <a:ea typeface="Microsoft YaHei Light" panose="020B0502040204020203" pitchFamily="34" charset="-122"/>
              </a:rPr>
              <a:t>. In the image, you can see a different types of files on the desktop.</a:t>
            </a:r>
            <a:endParaRPr lang="en-US" dirty="0">
              <a:latin typeface="Microsoft YaHei Light" panose="020B0502040204020203" pitchFamily="34" charset="-122"/>
              <a:ea typeface="Microsoft YaHei Light" panose="020B0502040204020203" pitchFamily="34" charset="-122"/>
            </a:endParaRPr>
          </a:p>
        </p:txBody>
      </p: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24</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095288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25</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US" sz="2400" b="1" dirty="0" smtClean="0">
                <a:latin typeface="Microsoft YaHei" panose="020B0503020204020204" pitchFamily="34" charset="-122"/>
                <a:ea typeface="Microsoft YaHei" panose="020B0503020204020204" pitchFamily="34" charset="-122"/>
              </a:rPr>
              <a:t>File types and Icons</a:t>
            </a:r>
            <a:endParaRPr lang="en-US"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9628001" y="2221649"/>
            <a:ext cx="3714632" cy="923330"/>
          </a:xfrm>
          <a:prstGeom prst="rect">
            <a:avLst/>
          </a:prstGeom>
          <a:noFill/>
        </p:spPr>
        <p:txBody>
          <a:bodyPr wrap="square" rtlCol="0">
            <a:spAutoFit/>
          </a:bodyPr>
          <a:lstStyle/>
          <a:p>
            <a:endParaRPr lang="en-US" dirty="0" smtClean="0">
              <a:latin typeface="Microsoft YaHei Light" panose="020B0502040204020203" pitchFamily="34" charset="-122"/>
              <a:ea typeface="Microsoft YaHei Light" panose="020B0502040204020203" pitchFamily="34" charset="-122"/>
            </a:endParaRPr>
          </a:p>
          <a:p>
            <a:r>
              <a:rPr lang="en-US" b="1" dirty="0" smtClean="0">
                <a:latin typeface="Microsoft YaHei Light" panose="020B0502040204020203" pitchFamily="34" charset="-122"/>
                <a:ea typeface="Microsoft YaHei Light" panose="020B0502040204020203" pitchFamily="34" charset="-122"/>
              </a:rPr>
              <a:t>.exe</a:t>
            </a:r>
            <a:r>
              <a:rPr lang="en-US" dirty="0" smtClean="0">
                <a:latin typeface="Microsoft YaHei Light" panose="020B0502040204020203" pitchFamily="34" charset="-122"/>
                <a:ea typeface="Microsoft YaHei Light" panose="020B0502040204020203" pitchFamily="34" charset="-122"/>
              </a:rPr>
              <a:t>	</a:t>
            </a:r>
            <a:r>
              <a:rPr lang="en-US" dirty="0">
                <a:latin typeface="Microsoft YaHei Light" panose="020B0502040204020203" pitchFamily="34" charset="-122"/>
                <a:ea typeface="Microsoft YaHei Light" panose="020B0502040204020203" pitchFamily="34" charset="-122"/>
              </a:rPr>
              <a:t> </a:t>
            </a:r>
            <a:r>
              <a:rPr lang="en-US" dirty="0" smtClean="0">
                <a:latin typeface="Microsoft YaHei Light" panose="020B0502040204020203" pitchFamily="34" charset="-122"/>
                <a:ea typeface="Microsoft YaHei Light" panose="020B0502040204020203" pitchFamily="34" charset="-122"/>
              </a:rPr>
              <a:t>Executable </a:t>
            </a:r>
          </a:p>
          <a:p>
            <a:r>
              <a:rPr lang="en-US" dirty="0" smtClean="0">
                <a:latin typeface="Microsoft YaHei Light" panose="020B0502040204020203" pitchFamily="34" charset="-122"/>
                <a:ea typeface="Microsoft YaHei Light" panose="020B0502040204020203" pitchFamily="34" charset="-122"/>
              </a:rPr>
              <a:t>software program</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327" y="2421738"/>
            <a:ext cx="914400" cy="91440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327" y="3536227"/>
            <a:ext cx="914400" cy="914400"/>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327" y="4650716"/>
            <a:ext cx="914400" cy="914400"/>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13601" y="3511162"/>
            <a:ext cx="914400" cy="914400"/>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68359" y="2421738"/>
            <a:ext cx="914400" cy="914400"/>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68359" y="3511161"/>
            <a:ext cx="914400" cy="914400"/>
          </a:xfrm>
          <a:prstGeom prst="rect">
            <a:avLst/>
          </a:prstGeom>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68359" y="4625650"/>
            <a:ext cx="914400" cy="914400"/>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713601" y="4625650"/>
            <a:ext cx="914400" cy="914400"/>
          </a:xfrm>
          <a:prstGeom prst="rect">
            <a:avLst/>
          </a:prstGeom>
        </p:spPr>
      </p:pic>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713601" y="2396674"/>
            <a:ext cx="914400" cy="914400"/>
          </a:xfrm>
          <a:prstGeom prst="rect">
            <a:avLst/>
          </a:prstGeom>
        </p:spPr>
      </p:pic>
      <p:sp>
        <p:nvSpPr>
          <p:cNvPr id="17" name="TextBox 16"/>
          <p:cNvSpPr txBox="1"/>
          <p:nvPr/>
        </p:nvSpPr>
        <p:spPr>
          <a:xfrm>
            <a:off x="1407202" y="2692888"/>
            <a:ext cx="2987036" cy="369332"/>
          </a:xfrm>
          <a:prstGeom prst="rect">
            <a:avLst/>
          </a:prstGeom>
          <a:noFill/>
        </p:spPr>
        <p:txBody>
          <a:bodyPr wrap="none" rtlCol="0">
            <a:spAutoFit/>
          </a:bodyPr>
          <a:lstStyle/>
          <a:p>
            <a:r>
              <a:rPr lang="en-US" b="1" dirty="0">
                <a:latin typeface="Microsoft YaHei Light" panose="020B0502040204020203" pitchFamily="34" charset="-122"/>
                <a:ea typeface="Microsoft YaHei Light" panose="020B0502040204020203" pitchFamily="34" charset="-122"/>
              </a:rPr>
              <a:t>.</a:t>
            </a:r>
            <a:r>
              <a:rPr lang="en-US" b="1" dirty="0" err="1" smtClean="0">
                <a:latin typeface="Microsoft YaHei Light" panose="020B0502040204020203" pitchFamily="34" charset="-122"/>
                <a:ea typeface="Microsoft YaHei Light" panose="020B0502040204020203" pitchFamily="34" charset="-122"/>
              </a:rPr>
              <a:t>docx</a:t>
            </a:r>
            <a:r>
              <a:rPr lang="en-US" b="1" dirty="0" smtClean="0">
                <a:latin typeface="Microsoft YaHei Light" panose="020B0502040204020203" pitchFamily="34" charset="-122"/>
                <a:ea typeface="Microsoft YaHei Light" panose="020B0502040204020203" pitchFamily="34" charset="-122"/>
              </a:rPr>
              <a:t>/doc </a:t>
            </a:r>
            <a:r>
              <a:rPr lang="en-US" dirty="0" smtClean="0">
                <a:latin typeface="Microsoft YaHei Light" panose="020B0502040204020203" pitchFamily="34" charset="-122"/>
                <a:ea typeface="Microsoft YaHei Light" panose="020B0502040204020203" pitchFamily="34" charset="-122"/>
              </a:rPr>
              <a:t>Microsoft </a:t>
            </a:r>
            <a:r>
              <a:rPr lang="en-US" dirty="0">
                <a:latin typeface="Microsoft YaHei Light" panose="020B0502040204020203" pitchFamily="34" charset="-122"/>
                <a:ea typeface="Microsoft YaHei Light" panose="020B0502040204020203" pitchFamily="34" charset="-122"/>
              </a:rPr>
              <a:t>Word</a:t>
            </a:r>
            <a:endParaRPr lang="en-US" dirty="0"/>
          </a:p>
        </p:txBody>
      </p:sp>
      <p:sp>
        <p:nvSpPr>
          <p:cNvPr id="18" name="TextBox 17"/>
          <p:cNvSpPr txBox="1"/>
          <p:nvPr/>
        </p:nvSpPr>
        <p:spPr>
          <a:xfrm>
            <a:off x="1407202" y="3810665"/>
            <a:ext cx="2659574" cy="369332"/>
          </a:xfrm>
          <a:prstGeom prst="rect">
            <a:avLst/>
          </a:prstGeom>
          <a:noFill/>
        </p:spPr>
        <p:txBody>
          <a:bodyPr wrap="none" rtlCol="0">
            <a:spAutoFit/>
          </a:bodyPr>
          <a:lstStyle/>
          <a:p>
            <a:r>
              <a:rPr lang="en-US" b="1" dirty="0">
                <a:latin typeface="Microsoft YaHei Light" panose="020B0502040204020203" pitchFamily="34" charset="-122"/>
                <a:ea typeface="Microsoft YaHei Light" panose="020B0502040204020203" pitchFamily="34" charset="-122"/>
              </a:rPr>
              <a:t>.</a:t>
            </a:r>
            <a:r>
              <a:rPr lang="en-US" b="1" dirty="0" err="1" smtClean="0">
                <a:latin typeface="Microsoft YaHei Light" panose="020B0502040204020203" pitchFamily="34" charset="-122"/>
                <a:ea typeface="Microsoft YaHei Light" panose="020B0502040204020203" pitchFamily="34" charset="-122"/>
              </a:rPr>
              <a:t>xlsx</a:t>
            </a:r>
            <a:r>
              <a:rPr lang="en-US" b="1" dirty="0" smtClean="0">
                <a:latin typeface="Microsoft YaHei Light" panose="020B0502040204020203" pitchFamily="34" charset="-122"/>
                <a:ea typeface="Microsoft YaHei Light" panose="020B0502040204020203" pitchFamily="34" charset="-122"/>
              </a:rPr>
              <a:t>/</a:t>
            </a:r>
            <a:r>
              <a:rPr lang="en-US" b="1" dirty="0" err="1" smtClean="0">
                <a:latin typeface="Microsoft YaHei Light" panose="020B0502040204020203" pitchFamily="34" charset="-122"/>
                <a:ea typeface="Microsoft YaHei Light" panose="020B0502040204020203" pitchFamily="34" charset="-122"/>
              </a:rPr>
              <a:t>xls</a:t>
            </a:r>
            <a:r>
              <a:rPr lang="en-US" b="1" dirty="0" smtClean="0">
                <a:latin typeface="Microsoft YaHei Light" panose="020B0502040204020203" pitchFamily="34" charset="-122"/>
                <a:ea typeface="Microsoft YaHei Light" panose="020B0502040204020203" pitchFamily="34" charset="-122"/>
              </a:rPr>
              <a:t> </a:t>
            </a:r>
            <a:r>
              <a:rPr lang="en-US" dirty="0" smtClean="0">
                <a:latin typeface="Microsoft YaHei Light" panose="020B0502040204020203" pitchFamily="34" charset="-122"/>
                <a:ea typeface="Microsoft YaHei Light" panose="020B0502040204020203" pitchFamily="34" charset="-122"/>
              </a:rPr>
              <a:t>Microsoft </a:t>
            </a:r>
            <a:r>
              <a:rPr lang="en-US" dirty="0">
                <a:latin typeface="Microsoft YaHei Light" panose="020B0502040204020203" pitchFamily="34" charset="-122"/>
                <a:ea typeface="Microsoft YaHei Light" panose="020B0502040204020203" pitchFamily="34" charset="-122"/>
              </a:rPr>
              <a:t>Excel</a:t>
            </a:r>
          </a:p>
        </p:txBody>
      </p:sp>
      <p:sp>
        <p:nvSpPr>
          <p:cNvPr id="19" name="TextBox 18"/>
          <p:cNvSpPr txBox="1"/>
          <p:nvPr/>
        </p:nvSpPr>
        <p:spPr>
          <a:xfrm>
            <a:off x="1407202" y="4923248"/>
            <a:ext cx="3437031" cy="369332"/>
          </a:xfrm>
          <a:prstGeom prst="rect">
            <a:avLst/>
          </a:prstGeom>
          <a:noFill/>
        </p:spPr>
        <p:txBody>
          <a:bodyPr wrap="none" rtlCol="0">
            <a:spAutoFit/>
          </a:bodyPr>
          <a:lstStyle/>
          <a:p>
            <a:r>
              <a:rPr lang="en-US" b="1" dirty="0">
                <a:latin typeface="Microsoft YaHei Light" panose="020B0502040204020203" pitchFamily="34" charset="-122"/>
                <a:ea typeface="Microsoft YaHei Light" panose="020B0502040204020203" pitchFamily="34" charset="-122"/>
              </a:rPr>
              <a:t>.</a:t>
            </a:r>
            <a:r>
              <a:rPr lang="en-US" b="1" dirty="0" err="1" smtClean="0">
                <a:latin typeface="Microsoft YaHei Light" panose="020B0502040204020203" pitchFamily="34" charset="-122"/>
                <a:ea typeface="Microsoft YaHei Light" panose="020B0502040204020203" pitchFamily="34" charset="-122"/>
              </a:rPr>
              <a:t>pptx</a:t>
            </a:r>
            <a:r>
              <a:rPr lang="en-US" b="1" dirty="0" smtClean="0">
                <a:latin typeface="Microsoft YaHei Light" panose="020B0502040204020203" pitchFamily="34" charset="-122"/>
                <a:ea typeface="Microsoft YaHei Light" panose="020B0502040204020203" pitchFamily="34" charset="-122"/>
              </a:rPr>
              <a:t>/</a:t>
            </a:r>
            <a:r>
              <a:rPr lang="en-US" b="1" dirty="0" err="1" smtClean="0">
                <a:latin typeface="Microsoft YaHei Light" panose="020B0502040204020203" pitchFamily="34" charset="-122"/>
                <a:ea typeface="Microsoft YaHei Light" panose="020B0502040204020203" pitchFamily="34" charset="-122"/>
              </a:rPr>
              <a:t>ppt</a:t>
            </a:r>
            <a:r>
              <a:rPr lang="en-US" b="1" dirty="0" smtClean="0">
                <a:latin typeface="Microsoft YaHei Light" panose="020B0502040204020203" pitchFamily="34" charset="-122"/>
                <a:ea typeface="Microsoft YaHei Light" panose="020B0502040204020203" pitchFamily="34" charset="-122"/>
              </a:rPr>
              <a:t> </a:t>
            </a:r>
            <a:r>
              <a:rPr lang="en-US" dirty="0" smtClean="0">
                <a:latin typeface="Microsoft YaHei Light" panose="020B0502040204020203" pitchFamily="34" charset="-122"/>
                <a:ea typeface="Microsoft YaHei Light" panose="020B0502040204020203" pitchFamily="34" charset="-122"/>
              </a:rPr>
              <a:t>Microsoft </a:t>
            </a:r>
            <a:r>
              <a:rPr lang="en-US" dirty="0" err="1">
                <a:latin typeface="Microsoft YaHei Light" panose="020B0502040204020203" pitchFamily="34" charset="-122"/>
                <a:ea typeface="Microsoft YaHei Light" panose="020B0502040204020203" pitchFamily="34" charset="-122"/>
              </a:rPr>
              <a:t>powerpoint</a:t>
            </a:r>
            <a:endParaRPr lang="en-US" dirty="0">
              <a:latin typeface="Microsoft YaHei Light" panose="020B0502040204020203" pitchFamily="34" charset="-122"/>
              <a:ea typeface="Microsoft YaHei Light" panose="020B0502040204020203" pitchFamily="34" charset="-122"/>
            </a:endParaRPr>
          </a:p>
        </p:txBody>
      </p:sp>
      <p:sp>
        <p:nvSpPr>
          <p:cNvPr id="20" name="TextBox 19"/>
          <p:cNvSpPr txBox="1"/>
          <p:nvPr/>
        </p:nvSpPr>
        <p:spPr>
          <a:xfrm>
            <a:off x="9628001" y="3651209"/>
            <a:ext cx="2372509" cy="646331"/>
          </a:xfrm>
          <a:prstGeom prst="rect">
            <a:avLst/>
          </a:prstGeom>
          <a:noFill/>
        </p:spPr>
        <p:txBody>
          <a:bodyPr wrap="none" rtlCol="0">
            <a:spAutoFit/>
          </a:bodyPr>
          <a:lstStyle/>
          <a:p>
            <a:r>
              <a:rPr lang="en-US" b="1" dirty="0">
                <a:latin typeface="Microsoft YaHei Light" panose="020B0502040204020203" pitchFamily="34" charset="-122"/>
                <a:ea typeface="Microsoft YaHei Light" panose="020B0502040204020203" pitchFamily="34" charset="-122"/>
              </a:rPr>
              <a:t>.pdf</a:t>
            </a:r>
            <a:r>
              <a:rPr lang="en-US" dirty="0">
                <a:latin typeface="Microsoft YaHei Light" panose="020B0502040204020203" pitchFamily="34" charset="-122"/>
                <a:ea typeface="Microsoft YaHei Light" panose="020B0502040204020203" pitchFamily="34" charset="-122"/>
              </a:rPr>
              <a:t>	</a:t>
            </a:r>
            <a:r>
              <a:rPr lang="en-US" dirty="0" smtClean="0">
                <a:latin typeface="Microsoft YaHei Light" panose="020B0502040204020203" pitchFamily="34" charset="-122"/>
                <a:ea typeface="Microsoft YaHei Light" panose="020B0502040204020203" pitchFamily="34" charset="-122"/>
              </a:rPr>
              <a:t>Adobe </a:t>
            </a:r>
            <a:r>
              <a:rPr lang="en-US" dirty="0">
                <a:latin typeface="Microsoft YaHei Light" panose="020B0502040204020203" pitchFamily="34" charset="-122"/>
                <a:ea typeface="Microsoft YaHei Light" panose="020B0502040204020203" pitchFamily="34" charset="-122"/>
              </a:rPr>
              <a:t>portable </a:t>
            </a:r>
            <a:endParaRPr lang="en-US" dirty="0" smtClean="0">
              <a:latin typeface="Microsoft YaHei Light" panose="020B0502040204020203" pitchFamily="34" charset="-122"/>
              <a:ea typeface="Microsoft YaHei Light" panose="020B0502040204020203" pitchFamily="34" charset="-122"/>
            </a:endParaRPr>
          </a:p>
          <a:p>
            <a:r>
              <a:rPr lang="en-US" dirty="0" smtClean="0">
                <a:latin typeface="Microsoft YaHei Light" panose="020B0502040204020203" pitchFamily="34" charset="-122"/>
                <a:ea typeface="Microsoft YaHei Light" panose="020B0502040204020203" pitchFamily="34" charset="-122"/>
              </a:rPr>
              <a:t>document </a:t>
            </a:r>
            <a:r>
              <a:rPr lang="en-US" dirty="0">
                <a:latin typeface="Microsoft YaHei Light" panose="020B0502040204020203" pitchFamily="34" charset="-122"/>
                <a:ea typeface="Microsoft YaHei Light" panose="020B0502040204020203" pitchFamily="34" charset="-122"/>
              </a:rPr>
              <a:t>format</a:t>
            </a:r>
          </a:p>
        </p:txBody>
      </p:sp>
      <p:sp>
        <p:nvSpPr>
          <p:cNvPr id="21" name="TextBox 20"/>
          <p:cNvSpPr txBox="1"/>
          <p:nvPr/>
        </p:nvSpPr>
        <p:spPr>
          <a:xfrm>
            <a:off x="6042067" y="2694272"/>
            <a:ext cx="2387192" cy="369332"/>
          </a:xfrm>
          <a:prstGeom prst="rect">
            <a:avLst/>
          </a:prstGeom>
          <a:noFill/>
        </p:spPr>
        <p:txBody>
          <a:bodyPr wrap="none" rtlCol="0">
            <a:spAutoFit/>
          </a:bodyPr>
          <a:lstStyle/>
          <a:p>
            <a:r>
              <a:rPr lang="en-US" b="1" dirty="0">
                <a:latin typeface="Microsoft YaHei Light" panose="020B0502040204020203" pitchFamily="34" charset="-122"/>
                <a:ea typeface="Microsoft YaHei Light" panose="020B0502040204020203" pitchFamily="34" charset="-122"/>
              </a:rPr>
              <a:t>.</a:t>
            </a:r>
            <a:r>
              <a:rPr lang="en-US" b="1" dirty="0" err="1" smtClean="0">
                <a:latin typeface="Microsoft YaHei Light" panose="020B0502040204020203" pitchFamily="34" charset="-122"/>
                <a:ea typeface="Microsoft YaHei Light" panose="020B0502040204020203" pitchFamily="34" charset="-122"/>
              </a:rPr>
              <a:t>wma</a:t>
            </a:r>
            <a:r>
              <a:rPr lang="en-US" b="1" dirty="0" smtClean="0">
                <a:latin typeface="Microsoft YaHei Light" panose="020B0502040204020203" pitchFamily="34" charset="-122"/>
                <a:ea typeface="Microsoft YaHei Light" panose="020B0502040204020203" pitchFamily="34" charset="-122"/>
              </a:rPr>
              <a:t>/mp3 </a:t>
            </a:r>
            <a:r>
              <a:rPr lang="en-US" dirty="0" smtClean="0">
                <a:latin typeface="Microsoft YaHei Light" panose="020B0502040204020203" pitchFamily="34" charset="-122"/>
                <a:ea typeface="Microsoft YaHei Light" panose="020B0502040204020203" pitchFamily="34" charset="-122"/>
              </a:rPr>
              <a:t>Media </a:t>
            </a:r>
            <a:r>
              <a:rPr lang="en-US" dirty="0">
                <a:latin typeface="Microsoft YaHei Light" panose="020B0502040204020203" pitchFamily="34" charset="-122"/>
                <a:ea typeface="Microsoft YaHei Light" panose="020B0502040204020203" pitchFamily="34" charset="-122"/>
              </a:rPr>
              <a:t>file</a:t>
            </a:r>
          </a:p>
        </p:txBody>
      </p:sp>
      <p:sp>
        <p:nvSpPr>
          <p:cNvPr id="22" name="TextBox 21"/>
          <p:cNvSpPr txBox="1"/>
          <p:nvPr/>
        </p:nvSpPr>
        <p:spPr>
          <a:xfrm>
            <a:off x="6042067" y="3785669"/>
            <a:ext cx="2512226" cy="369332"/>
          </a:xfrm>
          <a:prstGeom prst="rect">
            <a:avLst/>
          </a:prstGeom>
          <a:noFill/>
        </p:spPr>
        <p:txBody>
          <a:bodyPr wrap="none" rtlCol="0">
            <a:spAutoFit/>
          </a:bodyPr>
          <a:lstStyle/>
          <a:p>
            <a:r>
              <a:rPr lang="en-US" b="1" dirty="0">
                <a:latin typeface="Microsoft YaHei Light" panose="020B0502040204020203" pitchFamily="34" charset="-122"/>
                <a:ea typeface="Microsoft YaHei Light" panose="020B0502040204020203" pitchFamily="34" charset="-122"/>
              </a:rPr>
              <a:t>.</a:t>
            </a:r>
            <a:r>
              <a:rPr lang="en-US" b="1" dirty="0" smtClean="0">
                <a:latin typeface="Microsoft YaHei Light" panose="020B0502040204020203" pitchFamily="34" charset="-122"/>
                <a:ea typeface="Microsoft YaHei Light" panose="020B0502040204020203" pitchFamily="34" charset="-122"/>
              </a:rPr>
              <a:t>jpg/gif/</a:t>
            </a:r>
            <a:r>
              <a:rPr lang="en-US" b="1" dirty="0" err="1" smtClean="0">
                <a:latin typeface="Microsoft YaHei Light" panose="020B0502040204020203" pitchFamily="34" charset="-122"/>
                <a:ea typeface="Microsoft YaHei Light" panose="020B0502040204020203" pitchFamily="34" charset="-122"/>
              </a:rPr>
              <a:t>png</a:t>
            </a:r>
            <a:r>
              <a:rPr lang="en-US" dirty="0" smtClean="0">
                <a:latin typeface="Microsoft YaHei Light" panose="020B0502040204020203" pitchFamily="34" charset="-122"/>
                <a:ea typeface="Microsoft YaHei Light" panose="020B0502040204020203" pitchFamily="34" charset="-122"/>
              </a:rPr>
              <a:t> Image </a:t>
            </a:r>
            <a:r>
              <a:rPr lang="en-US" dirty="0">
                <a:latin typeface="Microsoft YaHei Light" panose="020B0502040204020203" pitchFamily="34" charset="-122"/>
                <a:ea typeface="Microsoft YaHei Light" panose="020B0502040204020203" pitchFamily="34" charset="-122"/>
              </a:rPr>
              <a:t>file</a:t>
            </a:r>
          </a:p>
        </p:txBody>
      </p:sp>
      <p:sp>
        <p:nvSpPr>
          <p:cNvPr id="23" name="TextBox 22"/>
          <p:cNvSpPr txBox="1"/>
          <p:nvPr/>
        </p:nvSpPr>
        <p:spPr>
          <a:xfrm>
            <a:off x="6042067" y="4898182"/>
            <a:ext cx="1871025" cy="369332"/>
          </a:xfrm>
          <a:prstGeom prst="rect">
            <a:avLst/>
          </a:prstGeom>
          <a:noFill/>
        </p:spPr>
        <p:txBody>
          <a:bodyPr wrap="none" rtlCol="0">
            <a:spAutoFit/>
          </a:bodyPr>
          <a:lstStyle/>
          <a:p>
            <a:r>
              <a:rPr lang="en-US" b="1" dirty="0">
                <a:latin typeface="Microsoft YaHei Light" panose="020B0502040204020203" pitchFamily="34" charset="-122"/>
                <a:ea typeface="Microsoft YaHei Light" panose="020B0502040204020203" pitchFamily="34" charset="-122"/>
              </a:rPr>
              <a:t>.</a:t>
            </a:r>
            <a:r>
              <a:rPr lang="en-US" b="1" dirty="0" smtClean="0">
                <a:latin typeface="Microsoft YaHei Light" panose="020B0502040204020203" pitchFamily="34" charset="-122"/>
                <a:ea typeface="Microsoft YaHei Light" panose="020B0502040204020203" pitchFamily="34" charset="-122"/>
              </a:rPr>
              <a:t>txt </a:t>
            </a:r>
            <a:r>
              <a:rPr lang="en-US" dirty="0" smtClean="0">
                <a:latin typeface="Microsoft YaHei Light" panose="020B0502040204020203" pitchFamily="34" charset="-122"/>
                <a:ea typeface="Microsoft YaHei Light" panose="020B0502040204020203" pitchFamily="34" charset="-122"/>
              </a:rPr>
              <a:t>Plain </a:t>
            </a:r>
            <a:r>
              <a:rPr lang="en-US" dirty="0">
                <a:latin typeface="Microsoft YaHei Light" panose="020B0502040204020203" pitchFamily="34" charset="-122"/>
                <a:ea typeface="Microsoft YaHei Light" panose="020B0502040204020203" pitchFamily="34" charset="-122"/>
              </a:rPr>
              <a:t>text file</a:t>
            </a:r>
          </a:p>
        </p:txBody>
      </p:sp>
      <p:sp>
        <p:nvSpPr>
          <p:cNvPr id="24" name="TextBox 23"/>
          <p:cNvSpPr txBox="1"/>
          <p:nvPr/>
        </p:nvSpPr>
        <p:spPr>
          <a:xfrm>
            <a:off x="9628001" y="4937089"/>
            <a:ext cx="2185855" cy="369332"/>
          </a:xfrm>
          <a:prstGeom prst="rect">
            <a:avLst/>
          </a:prstGeom>
          <a:noFill/>
        </p:spPr>
        <p:txBody>
          <a:bodyPr wrap="none" rtlCol="0">
            <a:spAutoFit/>
          </a:bodyPr>
          <a:lstStyle/>
          <a:p>
            <a:r>
              <a:rPr lang="en-US" b="1" dirty="0">
                <a:latin typeface="Microsoft YaHei Light" panose="020B0502040204020203" pitchFamily="34" charset="-122"/>
                <a:ea typeface="Microsoft YaHei Light" panose="020B0502040204020203" pitchFamily="34" charset="-122"/>
              </a:rPr>
              <a:t>.</a:t>
            </a:r>
            <a:r>
              <a:rPr lang="en-US" b="1" dirty="0" smtClean="0">
                <a:latin typeface="Microsoft YaHei Light" panose="020B0502040204020203" pitchFamily="34" charset="-122"/>
                <a:ea typeface="Microsoft YaHei Light" panose="020B0502040204020203" pitchFamily="34" charset="-122"/>
              </a:rPr>
              <a:t>rtf </a:t>
            </a:r>
            <a:r>
              <a:rPr lang="en-US" dirty="0" smtClean="0">
                <a:latin typeface="Microsoft YaHei Light" panose="020B0502040204020203" pitchFamily="34" charset="-122"/>
                <a:ea typeface="Microsoft YaHei Light" panose="020B0502040204020203" pitchFamily="34" charset="-122"/>
              </a:rPr>
              <a:t>Rich </a:t>
            </a:r>
            <a:r>
              <a:rPr lang="en-US" dirty="0">
                <a:latin typeface="Microsoft YaHei Light" panose="020B0502040204020203" pitchFamily="34" charset="-122"/>
                <a:ea typeface="Microsoft YaHei Light" panose="020B0502040204020203" pitchFamily="34" charset="-122"/>
              </a:rPr>
              <a:t>text format</a:t>
            </a:r>
          </a:p>
        </p:txBody>
      </p:sp>
    </p:spTree>
    <p:extLst>
      <p:ext uri="{BB962C8B-B14F-4D97-AF65-F5344CB8AC3E}">
        <p14:creationId xmlns:p14="http://schemas.microsoft.com/office/powerpoint/2010/main" val="757054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26</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US" sz="2400" b="1" dirty="0">
                <a:latin typeface="Microsoft YaHei" panose="020B0503020204020204" pitchFamily="34" charset="-122"/>
                <a:ea typeface="Microsoft YaHei" panose="020B0503020204020204" pitchFamily="34" charset="-122"/>
              </a:rPr>
              <a:t>Sorting files and folders</a:t>
            </a:r>
          </a:p>
        </p:txBody>
      </p:sp>
      <p:sp>
        <p:nvSpPr>
          <p:cNvPr id="7" name="TextBox 6"/>
          <p:cNvSpPr txBox="1"/>
          <p:nvPr/>
        </p:nvSpPr>
        <p:spPr>
          <a:xfrm>
            <a:off x="623456" y="1907813"/>
            <a:ext cx="10972800" cy="646331"/>
          </a:xfrm>
          <a:prstGeom prst="rect">
            <a:avLst/>
          </a:prstGeom>
          <a:noFill/>
        </p:spPr>
        <p:txBody>
          <a:bodyPr wrap="square" rtlCol="0">
            <a:spAutoFit/>
          </a:bodyPr>
          <a:lstStyle/>
          <a:p>
            <a:pPr algn="thaiDist"/>
            <a:r>
              <a:rPr lang="en-US" dirty="0">
                <a:latin typeface="Microsoft YaHei Light" panose="020B0502040204020203" pitchFamily="34" charset="-122"/>
                <a:ea typeface="Microsoft YaHei Light" panose="020B0502040204020203" pitchFamily="34" charset="-122"/>
              </a:rPr>
              <a:t>Depending on the folder, you may also want to sort your files. For example, you can sort files by size, name, date created, date modified, file type, and much more.</a:t>
            </a:r>
          </a:p>
        </p:txBody>
      </p:sp>
      <p:pic>
        <p:nvPicPr>
          <p:cNvPr id="8" name="Picture 7"/>
          <p:cNvPicPr>
            <a:picLocks noChangeAspect="1"/>
          </p:cNvPicPr>
          <p:nvPr/>
        </p:nvPicPr>
        <p:blipFill>
          <a:blip r:embed="rId2"/>
          <a:stretch>
            <a:fillRect/>
          </a:stretch>
        </p:blipFill>
        <p:spPr>
          <a:xfrm>
            <a:off x="2909253" y="2712930"/>
            <a:ext cx="6381475" cy="3825982"/>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9" name="Freeform 8"/>
          <p:cNvSpPr/>
          <p:nvPr/>
        </p:nvSpPr>
        <p:spPr>
          <a:xfrm>
            <a:off x="2279176" y="3043099"/>
            <a:ext cx="2579427" cy="382489"/>
          </a:xfrm>
          <a:custGeom>
            <a:avLst/>
            <a:gdLst>
              <a:gd name="connsiteX0" fmla="*/ 2579427 w 2579427"/>
              <a:gd name="connsiteY0" fmla="*/ 382489 h 382489"/>
              <a:gd name="connsiteX1" fmla="*/ 1160060 w 2579427"/>
              <a:gd name="connsiteY1" fmla="*/ 352 h 382489"/>
              <a:gd name="connsiteX2" fmla="*/ 0 w 2579427"/>
              <a:gd name="connsiteY2" fmla="*/ 327898 h 382489"/>
            </a:gdLst>
            <a:ahLst/>
            <a:cxnLst>
              <a:cxn ang="0">
                <a:pos x="connsiteX0" y="connsiteY0"/>
              </a:cxn>
              <a:cxn ang="0">
                <a:pos x="connsiteX1" y="connsiteY1"/>
              </a:cxn>
              <a:cxn ang="0">
                <a:pos x="connsiteX2" y="connsiteY2"/>
              </a:cxn>
            </a:cxnLst>
            <a:rect l="l" t="t" r="r" b="b"/>
            <a:pathLst>
              <a:path w="2579427" h="382489">
                <a:moveTo>
                  <a:pt x="2579427" y="382489"/>
                </a:moveTo>
                <a:cubicBezTo>
                  <a:pt x="2084695" y="195969"/>
                  <a:pt x="1589964" y="9450"/>
                  <a:pt x="1160060" y="352"/>
                </a:cubicBezTo>
                <a:cubicBezTo>
                  <a:pt x="730156" y="-8746"/>
                  <a:pt x="365078" y="159576"/>
                  <a:pt x="0" y="327898"/>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0" name="TextBox 9"/>
          <p:cNvSpPr txBox="1"/>
          <p:nvPr/>
        </p:nvSpPr>
        <p:spPr>
          <a:xfrm>
            <a:off x="846924" y="3234343"/>
            <a:ext cx="1438342" cy="338554"/>
          </a:xfrm>
          <a:prstGeom prst="rect">
            <a:avLst/>
          </a:prstGeom>
          <a:noFill/>
        </p:spPr>
        <p:txBody>
          <a:bodyPr wrap="none" rtlCol="0">
            <a:spAutoFit/>
          </a:bodyPr>
          <a:lstStyle/>
          <a:p>
            <a:r>
              <a:rPr lang="en-US" sz="1600" b="1" dirty="0" smtClean="0">
                <a:latin typeface="Microsoft YaHei Light" panose="020B0502040204020203" pitchFamily="34" charset="-122"/>
                <a:ea typeface="Microsoft YaHei Light" panose="020B0502040204020203" pitchFamily="34" charset="-122"/>
              </a:rPr>
              <a:t>Sort by name</a:t>
            </a:r>
            <a:endParaRPr lang="en-US" sz="1600" b="1" dirty="0">
              <a:latin typeface="Microsoft YaHei Light" panose="020B0502040204020203" pitchFamily="34" charset="-122"/>
              <a:ea typeface="Microsoft YaHei Light" panose="020B0502040204020203" pitchFamily="34" charset="-122"/>
            </a:endParaRPr>
          </a:p>
        </p:txBody>
      </p:sp>
      <p:sp>
        <p:nvSpPr>
          <p:cNvPr id="11" name="Freeform 10"/>
          <p:cNvSpPr/>
          <p:nvPr/>
        </p:nvSpPr>
        <p:spPr>
          <a:xfrm>
            <a:off x="2661313" y="3493827"/>
            <a:ext cx="3903260" cy="1835895"/>
          </a:xfrm>
          <a:custGeom>
            <a:avLst/>
            <a:gdLst>
              <a:gd name="connsiteX0" fmla="*/ 3903260 w 3903260"/>
              <a:gd name="connsiteY0" fmla="*/ 0 h 1835895"/>
              <a:gd name="connsiteX1" fmla="*/ 2538484 w 3903260"/>
              <a:gd name="connsiteY1" fmla="*/ 1555845 h 1835895"/>
              <a:gd name="connsiteX2" fmla="*/ 0 w 3903260"/>
              <a:gd name="connsiteY2" fmla="*/ 1828800 h 1835895"/>
            </a:gdLst>
            <a:ahLst/>
            <a:cxnLst>
              <a:cxn ang="0">
                <a:pos x="connsiteX0" y="connsiteY0"/>
              </a:cxn>
              <a:cxn ang="0">
                <a:pos x="connsiteX1" y="connsiteY1"/>
              </a:cxn>
              <a:cxn ang="0">
                <a:pos x="connsiteX2" y="connsiteY2"/>
              </a:cxn>
            </a:cxnLst>
            <a:rect l="l" t="t" r="r" b="b"/>
            <a:pathLst>
              <a:path w="3903260" h="1835895">
                <a:moveTo>
                  <a:pt x="3903260" y="0"/>
                </a:moveTo>
                <a:cubicBezTo>
                  <a:pt x="3546143" y="625522"/>
                  <a:pt x="3189027" y="1251045"/>
                  <a:pt x="2538484" y="1555845"/>
                </a:cubicBezTo>
                <a:cubicBezTo>
                  <a:pt x="1887941" y="1860645"/>
                  <a:pt x="943970" y="1844722"/>
                  <a:pt x="0" y="1828800"/>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2" name="TextBox 11"/>
          <p:cNvSpPr txBox="1"/>
          <p:nvPr/>
        </p:nvSpPr>
        <p:spPr>
          <a:xfrm>
            <a:off x="445049" y="5160445"/>
            <a:ext cx="2235035" cy="338554"/>
          </a:xfrm>
          <a:prstGeom prst="rect">
            <a:avLst/>
          </a:prstGeom>
          <a:noFill/>
        </p:spPr>
        <p:txBody>
          <a:bodyPr wrap="none" rtlCol="0">
            <a:spAutoFit/>
          </a:bodyPr>
          <a:lstStyle/>
          <a:p>
            <a:r>
              <a:rPr lang="en-US" sz="1600" b="1" dirty="0" smtClean="0">
                <a:latin typeface="Microsoft YaHei Light" panose="020B0502040204020203" pitchFamily="34" charset="-122"/>
                <a:ea typeface="Microsoft YaHei Light" panose="020B0502040204020203" pitchFamily="34" charset="-122"/>
              </a:rPr>
              <a:t>Sort by Date modified</a:t>
            </a:r>
            <a:endParaRPr lang="en-US" sz="1600" b="1" dirty="0">
              <a:latin typeface="Microsoft YaHei Light" panose="020B0502040204020203" pitchFamily="34" charset="-122"/>
              <a:ea typeface="Microsoft YaHei Light" panose="020B0502040204020203" pitchFamily="34" charset="-122"/>
            </a:endParaRPr>
          </a:p>
        </p:txBody>
      </p:sp>
      <p:sp>
        <p:nvSpPr>
          <p:cNvPr id="13" name="Freeform 12"/>
          <p:cNvSpPr/>
          <p:nvPr/>
        </p:nvSpPr>
        <p:spPr>
          <a:xfrm>
            <a:off x="7478973" y="3439236"/>
            <a:ext cx="2156346" cy="2156346"/>
          </a:xfrm>
          <a:custGeom>
            <a:avLst/>
            <a:gdLst>
              <a:gd name="connsiteX0" fmla="*/ 0 w 2156346"/>
              <a:gd name="connsiteY0" fmla="*/ 0 h 2156346"/>
              <a:gd name="connsiteX1" fmla="*/ 504967 w 2156346"/>
              <a:gd name="connsiteY1" fmla="*/ 1624083 h 2156346"/>
              <a:gd name="connsiteX2" fmla="*/ 2156346 w 2156346"/>
              <a:gd name="connsiteY2" fmla="*/ 2156346 h 2156346"/>
            </a:gdLst>
            <a:ahLst/>
            <a:cxnLst>
              <a:cxn ang="0">
                <a:pos x="connsiteX0" y="connsiteY0"/>
              </a:cxn>
              <a:cxn ang="0">
                <a:pos x="connsiteX1" y="connsiteY1"/>
              </a:cxn>
              <a:cxn ang="0">
                <a:pos x="connsiteX2" y="connsiteY2"/>
              </a:cxn>
            </a:cxnLst>
            <a:rect l="l" t="t" r="r" b="b"/>
            <a:pathLst>
              <a:path w="2156346" h="2156346">
                <a:moveTo>
                  <a:pt x="0" y="0"/>
                </a:moveTo>
                <a:cubicBezTo>
                  <a:pt x="72788" y="632346"/>
                  <a:pt x="145576" y="1264692"/>
                  <a:pt x="504967" y="1624083"/>
                </a:cubicBezTo>
                <a:cubicBezTo>
                  <a:pt x="864358" y="1983474"/>
                  <a:pt x="1510352" y="2069910"/>
                  <a:pt x="2156346" y="2156346"/>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4" name="TextBox 13"/>
          <p:cNvSpPr txBox="1"/>
          <p:nvPr/>
        </p:nvSpPr>
        <p:spPr>
          <a:xfrm>
            <a:off x="9637599" y="5403646"/>
            <a:ext cx="1350754" cy="338554"/>
          </a:xfrm>
          <a:prstGeom prst="rect">
            <a:avLst/>
          </a:prstGeom>
          <a:noFill/>
        </p:spPr>
        <p:txBody>
          <a:bodyPr wrap="none" rtlCol="0">
            <a:spAutoFit/>
          </a:bodyPr>
          <a:lstStyle/>
          <a:p>
            <a:r>
              <a:rPr lang="en-US" sz="1600" b="1" dirty="0" smtClean="0">
                <a:latin typeface="Microsoft YaHei Light" panose="020B0502040204020203" pitchFamily="34" charset="-122"/>
                <a:ea typeface="Microsoft YaHei Light" panose="020B0502040204020203" pitchFamily="34" charset="-122"/>
              </a:rPr>
              <a:t>Sort by Type</a:t>
            </a:r>
            <a:endParaRPr lang="en-US" sz="1600" b="1" dirty="0">
              <a:latin typeface="Microsoft YaHei Light" panose="020B0502040204020203" pitchFamily="34" charset="-122"/>
              <a:ea typeface="Microsoft YaHei Light" panose="020B0502040204020203" pitchFamily="34" charset="-122"/>
            </a:endParaRPr>
          </a:p>
        </p:txBody>
      </p:sp>
      <p:sp>
        <p:nvSpPr>
          <p:cNvPr id="15" name="Freeform 14"/>
          <p:cNvSpPr/>
          <p:nvPr/>
        </p:nvSpPr>
        <p:spPr>
          <a:xfrm>
            <a:off x="8379725" y="2813500"/>
            <a:ext cx="1596788" cy="598440"/>
          </a:xfrm>
          <a:custGeom>
            <a:avLst/>
            <a:gdLst>
              <a:gd name="connsiteX0" fmla="*/ 0 w 1596788"/>
              <a:gd name="connsiteY0" fmla="*/ 598440 h 598440"/>
              <a:gd name="connsiteX1" fmla="*/ 668741 w 1596788"/>
              <a:gd name="connsiteY1" fmla="*/ 52530 h 598440"/>
              <a:gd name="connsiteX2" fmla="*/ 1596788 w 1596788"/>
              <a:gd name="connsiteY2" fmla="*/ 52530 h 598440"/>
            </a:gdLst>
            <a:ahLst/>
            <a:cxnLst>
              <a:cxn ang="0">
                <a:pos x="connsiteX0" y="connsiteY0"/>
              </a:cxn>
              <a:cxn ang="0">
                <a:pos x="connsiteX1" y="connsiteY1"/>
              </a:cxn>
              <a:cxn ang="0">
                <a:pos x="connsiteX2" y="connsiteY2"/>
              </a:cxn>
            </a:cxnLst>
            <a:rect l="l" t="t" r="r" b="b"/>
            <a:pathLst>
              <a:path w="1596788" h="598440">
                <a:moveTo>
                  <a:pt x="0" y="598440"/>
                </a:moveTo>
                <a:cubicBezTo>
                  <a:pt x="201305" y="370977"/>
                  <a:pt x="402610" y="143515"/>
                  <a:pt x="668741" y="52530"/>
                </a:cubicBezTo>
                <a:cubicBezTo>
                  <a:pt x="934872" y="-38455"/>
                  <a:pt x="1265830" y="7037"/>
                  <a:pt x="1596788" y="52530"/>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6" name="TextBox 15"/>
          <p:cNvSpPr txBox="1"/>
          <p:nvPr/>
        </p:nvSpPr>
        <p:spPr>
          <a:xfrm>
            <a:off x="9976513" y="2704545"/>
            <a:ext cx="1287660" cy="338554"/>
          </a:xfrm>
          <a:prstGeom prst="rect">
            <a:avLst/>
          </a:prstGeom>
          <a:noFill/>
        </p:spPr>
        <p:txBody>
          <a:bodyPr wrap="none" rtlCol="0">
            <a:spAutoFit/>
          </a:bodyPr>
          <a:lstStyle/>
          <a:p>
            <a:r>
              <a:rPr lang="en-US" sz="1600" b="1" dirty="0" smtClean="0">
                <a:latin typeface="Microsoft YaHei Light" panose="020B0502040204020203" pitchFamily="34" charset="-122"/>
                <a:ea typeface="Microsoft YaHei Light" panose="020B0502040204020203" pitchFamily="34" charset="-122"/>
              </a:rPr>
              <a:t>Sort by Size</a:t>
            </a:r>
            <a:endParaRPr lang="en-US" sz="1600" b="1" dirty="0">
              <a:latin typeface="Microsoft YaHei Light" panose="020B0502040204020203" pitchFamily="34" charset="-122"/>
              <a:ea typeface="Microsoft YaHei Light" panose="020B0502040204020203" pitchFamily="34" charset="-122"/>
            </a:endParaRPr>
          </a:p>
        </p:txBody>
      </p:sp>
    </p:spTree>
    <p:extLst>
      <p:ext uri="{BB962C8B-B14F-4D97-AF65-F5344CB8AC3E}">
        <p14:creationId xmlns:p14="http://schemas.microsoft.com/office/powerpoint/2010/main" val="5366371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US" sz="2400" b="1" dirty="0">
                <a:latin typeface="Microsoft YaHei" panose="020B0503020204020204" pitchFamily="34" charset="-122"/>
                <a:ea typeface="Microsoft YaHei" panose="020B0503020204020204" pitchFamily="34" charset="-122"/>
              </a:rPr>
              <a:t>Create, rename, </a:t>
            </a:r>
            <a:r>
              <a:rPr lang="en-US" sz="2400" b="1" dirty="0" smtClean="0">
                <a:latin typeface="Microsoft YaHei" panose="020B0503020204020204" pitchFamily="34" charset="-122"/>
                <a:ea typeface="Microsoft YaHei" panose="020B0503020204020204" pitchFamily="34" charset="-122"/>
              </a:rPr>
              <a:t>delete a shortcut/alias</a:t>
            </a:r>
            <a:endParaRPr lang="en-US"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23455" y="2042431"/>
            <a:ext cx="1189300" cy="369332"/>
          </a:xfrm>
          <a:prstGeom prst="rect">
            <a:avLst/>
          </a:prstGeom>
          <a:noFill/>
        </p:spPr>
        <p:txBody>
          <a:bodyPr wrap="none" rtlCol="0">
            <a:spAutoFit/>
          </a:bodyPr>
          <a:lstStyle/>
          <a:p>
            <a:r>
              <a:rPr lang="en-US" b="1" dirty="0" smtClean="0">
                <a:latin typeface="Microsoft YaHei" panose="020B0503020204020204" pitchFamily="34" charset="-122"/>
                <a:ea typeface="Microsoft YaHei" panose="020B0503020204020204" pitchFamily="34" charset="-122"/>
              </a:rPr>
              <a:t>Shortcut</a:t>
            </a:r>
            <a:endParaRPr lang="en-US" b="1" dirty="0">
              <a:latin typeface="Microsoft YaHei" panose="020B0503020204020204" pitchFamily="34" charset="-122"/>
              <a:ea typeface="Microsoft YaHei" panose="020B0503020204020204" pitchFamily="34" charset="-122"/>
            </a:endParaRPr>
          </a:p>
        </p:txBody>
      </p:sp>
      <p:sp>
        <p:nvSpPr>
          <p:cNvPr id="8" name="Shape 674"/>
          <p:cNvSpPr/>
          <p:nvPr/>
        </p:nvSpPr>
        <p:spPr>
          <a:xfrm>
            <a:off x="1812755" y="1977233"/>
            <a:ext cx="821263" cy="192762"/>
          </a:xfrm>
          <a:custGeom>
            <a:avLst/>
            <a:gdLst/>
            <a:ahLst/>
            <a:cxnLst>
              <a:cxn ang="0">
                <a:pos x="wd2" y="hd2"/>
              </a:cxn>
              <a:cxn ang="5400000">
                <a:pos x="wd2" y="hd2"/>
              </a:cxn>
              <a:cxn ang="10800000">
                <a:pos x="wd2" y="hd2"/>
              </a:cxn>
              <a:cxn ang="16200000">
                <a:pos x="wd2" y="hd2"/>
              </a:cxn>
            </a:cxnLst>
            <a:rect l="0" t="0" r="r" b="b"/>
            <a:pathLst>
              <a:path w="21600" h="16225" extrusionOk="0">
                <a:moveTo>
                  <a:pt x="0" y="16225"/>
                </a:moveTo>
                <a:cubicBezTo>
                  <a:pt x="7570" y="-4562"/>
                  <a:pt x="14770" y="-5375"/>
                  <a:pt x="21600" y="13785"/>
                </a:cubicBezTo>
              </a:path>
            </a:pathLst>
          </a:custGeom>
          <a:ln w="25400">
            <a:solidFill>
              <a:schemeClr val="accent1"/>
            </a:solidFill>
            <a:miter lim="400000"/>
            <a:tailEnd type="triangle"/>
          </a:ln>
        </p:spPr>
        <p:txBody>
          <a:bodyPr/>
          <a:lstStyle/>
          <a:p>
            <a:pPr lvl="0"/>
            <a:endParaRPr/>
          </a:p>
        </p:txBody>
      </p:sp>
      <p:sp>
        <p:nvSpPr>
          <p:cNvPr id="9" name="TextBox 8"/>
          <p:cNvSpPr txBox="1"/>
          <p:nvPr/>
        </p:nvSpPr>
        <p:spPr>
          <a:xfrm>
            <a:off x="2634018" y="1977233"/>
            <a:ext cx="1202573" cy="369332"/>
          </a:xfrm>
          <a:prstGeom prst="rect">
            <a:avLst/>
          </a:prstGeom>
          <a:noFill/>
        </p:spPr>
        <p:txBody>
          <a:bodyPr wrap="none" rtlCol="0">
            <a:spAutoFit/>
          </a:bodyPr>
          <a:lstStyle/>
          <a:p>
            <a:r>
              <a:rPr lang="en-US" dirty="0" smtClean="0">
                <a:latin typeface="Microsoft YaHei Light" panose="020B0502040204020203" pitchFamily="34" charset="-122"/>
                <a:ea typeface="Microsoft YaHei Light" panose="020B0502040204020203" pitchFamily="34" charset="-122"/>
              </a:rPr>
              <a:t>Small files</a:t>
            </a:r>
            <a:endParaRPr lang="en-US" dirty="0">
              <a:latin typeface="Microsoft YaHei Light" panose="020B0502040204020203" pitchFamily="34" charset="-122"/>
              <a:ea typeface="Microsoft YaHei Light" panose="020B0502040204020203" pitchFamily="34" charset="-122"/>
            </a:endParaRPr>
          </a:p>
        </p:txBody>
      </p:sp>
      <p:sp>
        <p:nvSpPr>
          <p:cNvPr id="10" name="TextBox 9"/>
          <p:cNvSpPr txBox="1"/>
          <p:nvPr/>
        </p:nvSpPr>
        <p:spPr>
          <a:xfrm>
            <a:off x="2621573" y="2443747"/>
            <a:ext cx="1374094" cy="369332"/>
          </a:xfrm>
          <a:prstGeom prst="rect">
            <a:avLst/>
          </a:prstGeom>
          <a:noFill/>
        </p:spPr>
        <p:txBody>
          <a:bodyPr wrap="none" rtlCol="0">
            <a:spAutoFit/>
          </a:bodyPr>
          <a:lstStyle/>
          <a:p>
            <a:r>
              <a:rPr lang="en-US" dirty="0" smtClean="0">
                <a:latin typeface="Microsoft YaHei Light" panose="020B0502040204020203" pitchFamily="34" charset="-122"/>
                <a:ea typeface="Microsoft YaHei Light" panose="020B0502040204020203" pitchFamily="34" charset="-122"/>
              </a:rPr>
              <a:t>Easy access</a:t>
            </a:r>
            <a:endParaRPr lang="en-US" dirty="0">
              <a:latin typeface="Microsoft YaHei Light" panose="020B0502040204020203" pitchFamily="34" charset="-122"/>
              <a:ea typeface="Microsoft YaHei Light" panose="020B0502040204020203" pitchFamily="34" charset="-122"/>
            </a:endParaRPr>
          </a:p>
        </p:txBody>
      </p:sp>
      <p:sp>
        <p:nvSpPr>
          <p:cNvPr id="11" name="Shape 674"/>
          <p:cNvSpPr/>
          <p:nvPr/>
        </p:nvSpPr>
        <p:spPr>
          <a:xfrm rot="1330274">
            <a:off x="1812755" y="2382008"/>
            <a:ext cx="821263" cy="94952"/>
          </a:xfrm>
          <a:custGeom>
            <a:avLst/>
            <a:gdLst/>
            <a:ahLst/>
            <a:cxnLst>
              <a:cxn ang="0">
                <a:pos x="wd2" y="hd2"/>
              </a:cxn>
              <a:cxn ang="5400000">
                <a:pos x="wd2" y="hd2"/>
              </a:cxn>
              <a:cxn ang="10800000">
                <a:pos x="wd2" y="hd2"/>
              </a:cxn>
              <a:cxn ang="16200000">
                <a:pos x="wd2" y="hd2"/>
              </a:cxn>
            </a:cxnLst>
            <a:rect l="0" t="0" r="r" b="b"/>
            <a:pathLst>
              <a:path w="21600" h="16225" extrusionOk="0">
                <a:moveTo>
                  <a:pt x="0" y="16225"/>
                </a:moveTo>
                <a:cubicBezTo>
                  <a:pt x="7570" y="-4562"/>
                  <a:pt x="14770" y="-5375"/>
                  <a:pt x="21600" y="13785"/>
                </a:cubicBezTo>
              </a:path>
            </a:pathLst>
          </a:custGeom>
          <a:ln w="25400">
            <a:solidFill>
              <a:schemeClr val="accent1"/>
            </a:solidFill>
            <a:miter lim="400000"/>
            <a:tailEnd type="triangle"/>
          </a:ln>
        </p:spPr>
        <p:txBody>
          <a:bodyPr/>
          <a:lstStyle/>
          <a:p>
            <a:pPr lvl="0"/>
            <a:endParaRPr/>
          </a:p>
        </p:txBody>
      </p:sp>
      <p:sp>
        <p:nvSpPr>
          <p:cNvPr id="12" name="TextBox 11"/>
          <p:cNvSpPr txBox="1"/>
          <p:nvPr/>
        </p:nvSpPr>
        <p:spPr>
          <a:xfrm>
            <a:off x="623455" y="3467100"/>
            <a:ext cx="2007857" cy="369332"/>
          </a:xfrm>
          <a:prstGeom prst="rect">
            <a:avLst/>
          </a:prstGeom>
          <a:noFill/>
        </p:spPr>
        <p:txBody>
          <a:bodyPr wrap="none" rtlCol="0">
            <a:spAutoFit/>
          </a:bodyPr>
          <a:lstStyle/>
          <a:p>
            <a:r>
              <a:rPr lang="en-US" b="1" dirty="0" smtClean="0">
                <a:latin typeface="Microsoft YaHei" panose="020B0503020204020204" pitchFamily="34" charset="-122"/>
                <a:ea typeface="Microsoft YaHei" panose="020B0503020204020204" pitchFamily="34" charset="-122"/>
              </a:rPr>
              <a:t>Create Shortcut</a:t>
            </a:r>
            <a:endParaRPr lang="en-US" b="1" dirty="0">
              <a:latin typeface="Microsoft YaHei" panose="020B0503020204020204" pitchFamily="34" charset="-122"/>
              <a:ea typeface="Microsoft YaHei" panose="020B0503020204020204" pitchFamily="34" charset="-122"/>
            </a:endParaRPr>
          </a:p>
        </p:txBody>
      </p:sp>
      <p:pic>
        <p:nvPicPr>
          <p:cNvPr id="13" name="Picture 12"/>
          <p:cNvPicPr>
            <a:picLocks noChangeAspect="1"/>
          </p:cNvPicPr>
          <p:nvPr/>
        </p:nvPicPr>
        <p:blipFill>
          <a:blip r:embed="rId2"/>
          <a:stretch>
            <a:fillRect/>
          </a:stretch>
        </p:blipFill>
        <p:spPr>
          <a:xfrm>
            <a:off x="2386222" y="5315190"/>
            <a:ext cx="2352381" cy="1114286"/>
          </a:xfrm>
          <a:prstGeom prst="rect">
            <a:avLst/>
          </a:prstGeom>
        </p:spPr>
      </p:pic>
      <p:sp>
        <p:nvSpPr>
          <p:cNvPr id="14" name="TextBox 13"/>
          <p:cNvSpPr txBox="1"/>
          <p:nvPr/>
        </p:nvSpPr>
        <p:spPr>
          <a:xfrm>
            <a:off x="1825200" y="3970693"/>
            <a:ext cx="3474427" cy="923330"/>
          </a:xfrm>
          <a:prstGeom prst="rect">
            <a:avLst/>
          </a:prstGeom>
          <a:noFill/>
        </p:spPr>
        <p:txBody>
          <a:bodyPr wrap="square" rtlCol="0">
            <a:spAutoFit/>
          </a:bodyPr>
          <a:lstStyle/>
          <a:p>
            <a:r>
              <a:rPr lang="en-US" dirty="0" smtClean="0">
                <a:latin typeface="Microsoft YaHei Light" panose="020B0502040204020203" pitchFamily="34" charset="-122"/>
                <a:ea typeface="Microsoft YaHei Light" panose="020B0502040204020203" pitchFamily="34" charset="-122"/>
              </a:rPr>
              <a:t>Place mouse pointer over file &gt;&gt; </a:t>
            </a:r>
            <a:r>
              <a:rPr lang="en-US" b="1" dirty="0" smtClean="0">
                <a:latin typeface="Microsoft YaHei Light" panose="020B0502040204020203" pitchFamily="34" charset="-122"/>
                <a:ea typeface="Microsoft YaHei Light" panose="020B0502040204020203" pitchFamily="34" charset="-122"/>
              </a:rPr>
              <a:t>click right </a:t>
            </a:r>
            <a:r>
              <a:rPr lang="en-US" dirty="0" smtClean="0">
                <a:latin typeface="Microsoft YaHei Light" panose="020B0502040204020203" pitchFamily="34" charset="-122"/>
                <a:ea typeface="Microsoft YaHei Light" panose="020B0502040204020203" pitchFamily="34" charset="-122"/>
              </a:rPr>
              <a:t>&gt;&gt; </a:t>
            </a:r>
            <a:r>
              <a:rPr lang="en-US" b="1" dirty="0" smtClean="0">
                <a:latin typeface="Microsoft YaHei Light" panose="020B0502040204020203" pitchFamily="34" charset="-122"/>
                <a:ea typeface="Microsoft YaHei Light" panose="020B0502040204020203" pitchFamily="34" charset="-122"/>
              </a:rPr>
              <a:t>create shortcut</a:t>
            </a:r>
            <a:endParaRPr lang="en-US" dirty="0">
              <a:latin typeface="Microsoft YaHei Light" panose="020B0502040204020203" pitchFamily="34" charset="-122"/>
              <a:ea typeface="Microsoft YaHei Light" panose="020B0502040204020203" pitchFamily="34" charset="-122"/>
            </a:endParaRPr>
          </a:p>
        </p:txBody>
      </p:sp>
      <p:sp>
        <p:nvSpPr>
          <p:cNvPr id="15" name="Shape 674"/>
          <p:cNvSpPr/>
          <p:nvPr/>
        </p:nvSpPr>
        <p:spPr>
          <a:xfrm rot="1330274">
            <a:off x="2609127" y="3724289"/>
            <a:ext cx="821263" cy="94952"/>
          </a:xfrm>
          <a:custGeom>
            <a:avLst/>
            <a:gdLst/>
            <a:ahLst/>
            <a:cxnLst>
              <a:cxn ang="0">
                <a:pos x="wd2" y="hd2"/>
              </a:cxn>
              <a:cxn ang="5400000">
                <a:pos x="wd2" y="hd2"/>
              </a:cxn>
              <a:cxn ang="10800000">
                <a:pos x="wd2" y="hd2"/>
              </a:cxn>
              <a:cxn ang="16200000">
                <a:pos x="wd2" y="hd2"/>
              </a:cxn>
            </a:cxnLst>
            <a:rect l="0" t="0" r="r" b="b"/>
            <a:pathLst>
              <a:path w="21600" h="16225" extrusionOk="0">
                <a:moveTo>
                  <a:pt x="0" y="16225"/>
                </a:moveTo>
                <a:cubicBezTo>
                  <a:pt x="7570" y="-4562"/>
                  <a:pt x="14770" y="-5375"/>
                  <a:pt x="21600" y="13785"/>
                </a:cubicBezTo>
              </a:path>
            </a:pathLst>
          </a:custGeom>
          <a:ln w="25400">
            <a:solidFill>
              <a:schemeClr val="accent1"/>
            </a:solidFill>
            <a:miter lim="400000"/>
            <a:tailEnd type="triangle"/>
          </a:ln>
        </p:spPr>
        <p:txBody>
          <a:bodyPr/>
          <a:lstStyle/>
          <a:p>
            <a:pPr lvl="0"/>
            <a:endParaRPr/>
          </a:p>
        </p:txBody>
      </p:sp>
      <p:sp>
        <p:nvSpPr>
          <p:cNvPr id="16" name="Shape 2725"/>
          <p:cNvSpPr/>
          <p:nvPr/>
        </p:nvSpPr>
        <p:spPr>
          <a:xfrm rot="5400000">
            <a:off x="3418653" y="4729743"/>
            <a:ext cx="440941" cy="442358"/>
          </a:xfrm>
          <a:prstGeom prst="rightArrow">
            <a:avLst>
              <a:gd name="adj1" fmla="val 32000"/>
              <a:gd name="adj2" fmla="val 64000"/>
            </a:avLst>
          </a:prstGeom>
          <a:solidFill>
            <a:schemeClr val="bg2">
              <a:lumMod val="90000"/>
            </a:schemeClr>
          </a:solidFill>
          <a:ln/>
        </p:spPr>
        <p:style>
          <a:lnRef idx="3">
            <a:schemeClr val="lt1"/>
          </a:lnRef>
          <a:fillRef idx="1">
            <a:schemeClr val="accent3"/>
          </a:fillRef>
          <a:effectRef idx="1">
            <a:schemeClr val="accent3"/>
          </a:effectRef>
          <a:fontRef idx="minor">
            <a:schemeClr val="lt1"/>
          </a:fontRef>
        </p:style>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a:p>
        </p:txBody>
      </p:sp>
      <p:sp>
        <p:nvSpPr>
          <p:cNvPr id="17" name="TextBox 16"/>
          <p:cNvSpPr txBox="1"/>
          <p:nvPr/>
        </p:nvSpPr>
        <p:spPr>
          <a:xfrm>
            <a:off x="6426028" y="2040248"/>
            <a:ext cx="2825069" cy="369332"/>
          </a:xfrm>
          <a:prstGeom prst="rect">
            <a:avLst/>
          </a:prstGeom>
          <a:noFill/>
        </p:spPr>
        <p:txBody>
          <a:bodyPr wrap="none" rtlCol="0">
            <a:spAutoFit/>
          </a:bodyPr>
          <a:lstStyle/>
          <a:p>
            <a:r>
              <a:rPr lang="en-US" b="1" dirty="0" smtClean="0">
                <a:latin typeface="Microsoft YaHei" panose="020B0503020204020204" pitchFamily="34" charset="-122"/>
                <a:ea typeface="Microsoft YaHei" panose="020B0503020204020204" pitchFamily="34" charset="-122"/>
              </a:rPr>
              <a:t>Rename Shortcut/item</a:t>
            </a:r>
            <a:endParaRPr lang="en-US" b="1" dirty="0">
              <a:latin typeface="Microsoft YaHei" panose="020B0503020204020204" pitchFamily="34" charset="-122"/>
              <a:ea typeface="Microsoft YaHei" panose="020B0503020204020204" pitchFamily="34" charset="-122"/>
            </a:endParaRPr>
          </a:p>
        </p:txBody>
      </p:sp>
      <p:pic>
        <p:nvPicPr>
          <p:cNvPr id="18" name="Picture 17"/>
          <p:cNvPicPr>
            <a:picLocks noChangeAspect="1"/>
          </p:cNvPicPr>
          <p:nvPr/>
        </p:nvPicPr>
        <p:blipFill>
          <a:blip r:embed="rId3"/>
          <a:stretch>
            <a:fillRect/>
          </a:stretch>
        </p:blipFill>
        <p:spPr>
          <a:xfrm>
            <a:off x="4527250" y="5632589"/>
            <a:ext cx="695238" cy="838095"/>
          </a:xfrm>
          <a:prstGeom prst="rect">
            <a:avLst/>
          </a:prstGeom>
        </p:spPr>
      </p:pic>
      <p:sp>
        <p:nvSpPr>
          <p:cNvPr id="19" name="TextBox 18"/>
          <p:cNvSpPr txBox="1"/>
          <p:nvPr/>
        </p:nvSpPr>
        <p:spPr>
          <a:xfrm>
            <a:off x="7409409" y="2509342"/>
            <a:ext cx="3474427" cy="646331"/>
          </a:xfrm>
          <a:prstGeom prst="rect">
            <a:avLst/>
          </a:prstGeom>
          <a:noFill/>
        </p:spPr>
        <p:txBody>
          <a:bodyPr wrap="square" rtlCol="0">
            <a:spAutoFit/>
          </a:bodyPr>
          <a:lstStyle/>
          <a:p>
            <a:r>
              <a:rPr lang="en-US" b="1" dirty="0" smtClean="0">
                <a:latin typeface="Microsoft YaHei Light" panose="020B0502040204020203" pitchFamily="34" charset="-122"/>
                <a:ea typeface="Microsoft YaHei Light" panose="020B0502040204020203" pitchFamily="34" charset="-122"/>
              </a:rPr>
              <a:t>click right </a:t>
            </a:r>
            <a:r>
              <a:rPr lang="en-US" dirty="0" smtClean="0">
                <a:latin typeface="Microsoft YaHei Light" panose="020B0502040204020203" pitchFamily="34" charset="-122"/>
                <a:ea typeface="Microsoft YaHei Light" panose="020B0502040204020203" pitchFamily="34" charset="-122"/>
              </a:rPr>
              <a:t>on shortcut/item &gt;&gt; </a:t>
            </a:r>
            <a:r>
              <a:rPr lang="en-US" b="1" dirty="0" smtClean="0">
                <a:latin typeface="Microsoft YaHei Light" panose="020B0502040204020203" pitchFamily="34" charset="-122"/>
                <a:ea typeface="Microsoft YaHei Light" panose="020B0502040204020203" pitchFamily="34" charset="-122"/>
              </a:rPr>
              <a:t>rename</a:t>
            </a:r>
            <a:endParaRPr lang="en-US" dirty="0">
              <a:latin typeface="Microsoft YaHei Light" panose="020B0502040204020203" pitchFamily="34" charset="-122"/>
              <a:ea typeface="Microsoft YaHei Light" panose="020B0502040204020203" pitchFamily="34" charset="-122"/>
            </a:endParaRPr>
          </a:p>
        </p:txBody>
      </p:sp>
      <p:grpSp>
        <p:nvGrpSpPr>
          <p:cNvPr id="23" name="Group 22"/>
          <p:cNvGrpSpPr/>
          <p:nvPr/>
        </p:nvGrpSpPr>
        <p:grpSpPr>
          <a:xfrm>
            <a:off x="9490215" y="2968758"/>
            <a:ext cx="2290476" cy="1761693"/>
            <a:chOff x="7988962" y="3352717"/>
            <a:chExt cx="2290476" cy="1761693"/>
          </a:xfrm>
        </p:grpSpPr>
        <p:pic>
          <p:nvPicPr>
            <p:cNvPr id="21" name="Picture 20"/>
            <p:cNvPicPr>
              <a:picLocks noChangeAspect="1"/>
            </p:cNvPicPr>
            <p:nvPr/>
          </p:nvPicPr>
          <p:blipFill>
            <a:blip r:embed="rId3"/>
            <a:stretch>
              <a:fillRect/>
            </a:stretch>
          </p:blipFill>
          <p:spPr>
            <a:xfrm>
              <a:off x="7988962" y="3352717"/>
              <a:ext cx="695238" cy="838095"/>
            </a:xfrm>
            <a:prstGeom prst="rect">
              <a:avLst/>
            </a:prstGeom>
          </p:spPr>
        </p:pic>
        <p:pic>
          <p:nvPicPr>
            <p:cNvPr id="22" name="Picture 21"/>
            <p:cNvPicPr>
              <a:picLocks noChangeAspect="1"/>
            </p:cNvPicPr>
            <p:nvPr/>
          </p:nvPicPr>
          <p:blipFill>
            <a:blip r:embed="rId4"/>
            <a:stretch>
              <a:fillRect/>
            </a:stretch>
          </p:blipFill>
          <p:spPr>
            <a:xfrm>
              <a:off x="8336581" y="3666791"/>
              <a:ext cx="1942857" cy="1447619"/>
            </a:xfrm>
            <a:prstGeom prst="rect">
              <a:avLst/>
            </a:prstGeom>
          </p:spPr>
        </p:pic>
      </p:grpSp>
      <p:sp>
        <p:nvSpPr>
          <p:cNvPr id="24" name="Shape 674"/>
          <p:cNvSpPr/>
          <p:nvPr/>
        </p:nvSpPr>
        <p:spPr>
          <a:xfrm rot="1330274" flipV="1">
            <a:off x="6659914" y="2588309"/>
            <a:ext cx="792601" cy="135040"/>
          </a:xfrm>
          <a:custGeom>
            <a:avLst/>
            <a:gdLst/>
            <a:ahLst/>
            <a:cxnLst>
              <a:cxn ang="0">
                <a:pos x="wd2" y="hd2"/>
              </a:cxn>
              <a:cxn ang="5400000">
                <a:pos x="wd2" y="hd2"/>
              </a:cxn>
              <a:cxn ang="10800000">
                <a:pos x="wd2" y="hd2"/>
              </a:cxn>
              <a:cxn ang="16200000">
                <a:pos x="wd2" y="hd2"/>
              </a:cxn>
            </a:cxnLst>
            <a:rect l="0" t="0" r="r" b="b"/>
            <a:pathLst>
              <a:path w="21600" h="16225" extrusionOk="0">
                <a:moveTo>
                  <a:pt x="0" y="16225"/>
                </a:moveTo>
                <a:cubicBezTo>
                  <a:pt x="7570" y="-4562"/>
                  <a:pt x="14770" y="-5375"/>
                  <a:pt x="21600" y="13785"/>
                </a:cubicBezTo>
              </a:path>
            </a:pathLst>
          </a:custGeom>
          <a:ln w="25400">
            <a:solidFill>
              <a:schemeClr val="accent1"/>
            </a:solidFill>
            <a:miter lim="400000"/>
            <a:tailEnd type="triangle"/>
          </a:ln>
        </p:spPr>
        <p:txBody>
          <a:bodyPr/>
          <a:lstStyle/>
          <a:p>
            <a:pPr lvl="0"/>
            <a:endParaRPr/>
          </a:p>
        </p:txBody>
      </p:sp>
      <p:sp>
        <p:nvSpPr>
          <p:cNvPr id="25" name="TextBox 24"/>
          <p:cNvSpPr txBox="1"/>
          <p:nvPr/>
        </p:nvSpPr>
        <p:spPr>
          <a:xfrm>
            <a:off x="6426028" y="4986727"/>
            <a:ext cx="2642775" cy="369332"/>
          </a:xfrm>
          <a:prstGeom prst="rect">
            <a:avLst/>
          </a:prstGeom>
          <a:noFill/>
        </p:spPr>
        <p:txBody>
          <a:bodyPr wrap="none" rtlCol="0">
            <a:spAutoFit/>
          </a:bodyPr>
          <a:lstStyle/>
          <a:p>
            <a:r>
              <a:rPr lang="en-US" b="1" dirty="0" smtClean="0">
                <a:latin typeface="Microsoft YaHei" panose="020B0503020204020204" pitchFamily="34" charset="-122"/>
                <a:ea typeface="Microsoft YaHei" panose="020B0503020204020204" pitchFamily="34" charset="-122"/>
              </a:rPr>
              <a:t>Delete Shortcut/item</a:t>
            </a:r>
            <a:endParaRPr lang="en-US" b="1" dirty="0">
              <a:latin typeface="Microsoft YaHei" panose="020B0503020204020204" pitchFamily="34" charset="-122"/>
              <a:ea typeface="Microsoft YaHei" panose="020B0503020204020204" pitchFamily="34" charset="-122"/>
            </a:endParaRPr>
          </a:p>
        </p:txBody>
      </p:sp>
      <p:sp>
        <p:nvSpPr>
          <p:cNvPr id="27" name="TextBox 26"/>
          <p:cNvSpPr txBox="1"/>
          <p:nvPr/>
        </p:nvSpPr>
        <p:spPr>
          <a:xfrm>
            <a:off x="7409408" y="5387346"/>
            <a:ext cx="3474427" cy="646331"/>
          </a:xfrm>
          <a:prstGeom prst="rect">
            <a:avLst/>
          </a:prstGeom>
          <a:noFill/>
        </p:spPr>
        <p:txBody>
          <a:bodyPr wrap="square" rtlCol="0">
            <a:spAutoFit/>
          </a:bodyPr>
          <a:lstStyle/>
          <a:p>
            <a:r>
              <a:rPr lang="en-US" dirty="0" smtClean="0">
                <a:latin typeface="Microsoft YaHei Light" panose="020B0502040204020203" pitchFamily="34" charset="-122"/>
                <a:ea typeface="Microsoft YaHei Light" panose="020B0502040204020203" pitchFamily="34" charset="-122"/>
              </a:rPr>
              <a:t>Press </a:t>
            </a:r>
            <a:r>
              <a:rPr lang="en-US" b="1" dirty="0" smtClean="0">
                <a:latin typeface="Microsoft YaHei Light" panose="020B0502040204020203" pitchFamily="34" charset="-122"/>
                <a:ea typeface="Microsoft YaHei Light" panose="020B0502040204020203" pitchFamily="34" charset="-122"/>
              </a:rPr>
              <a:t>Delete</a:t>
            </a:r>
            <a:r>
              <a:rPr lang="en-US" dirty="0" smtClean="0">
                <a:latin typeface="Microsoft YaHei Light" panose="020B0502040204020203" pitchFamily="34" charset="-122"/>
                <a:ea typeface="Microsoft YaHei Light" panose="020B0502040204020203" pitchFamily="34" charset="-122"/>
              </a:rPr>
              <a:t> key or </a:t>
            </a:r>
            <a:r>
              <a:rPr lang="en-US" b="1" dirty="0" smtClean="0">
                <a:latin typeface="Microsoft YaHei Light" panose="020B0502040204020203" pitchFamily="34" charset="-122"/>
                <a:ea typeface="Microsoft YaHei Light" panose="020B0502040204020203" pitchFamily="34" charset="-122"/>
              </a:rPr>
              <a:t>click right</a:t>
            </a:r>
            <a:r>
              <a:rPr lang="en-US" dirty="0" smtClean="0">
                <a:latin typeface="Microsoft YaHei Light" panose="020B0502040204020203" pitchFamily="34" charset="-122"/>
                <a:ea typeface="Microsoft YaHei Light" panose="020B0502040204020203" pitchFamily="34" charset="-122"/>
              </a:rPr>
              <a:t> and delete</a:t>
            </a:r>
            <a:endParaRPr lang="en-US" dirty="0">
              <a:latin typeface="Microsoft YaHei Light" panose="020B0502040204020203" pitchFamily="34" charset="-122"/>
              <a:ea typeface="Microsoft YaHei Light" panose="020B0502040204020203" pitchFamily="34" charset="-122"/>
            </a:endParaRPr>
          </a:p>
        </p:txBody>
      </p:sp>
      <p:sp>
        <p:nvSpPr>
          <p:cNvPr id="28" name="Shape 674"/>
          <p:cNvSpPr/>
          <p:nvPr/>
        </p:nvSpPr>
        <p:spPr>
          <a:xfrm rot="1330274" flipV="1">
            <a:off x="6620629" y="5505286"/>
            <a:ext cx="792601" cy="135040"/>
          </a:xfrm>
          <a:custGeom>
            <a:avLst/>
            <a:gdLst/>
            <a:ahLst/>
            <a:cxnLst>
              <a:cxn ang="0">
                <a:pos x="wd2" y="hd2"/>
              </a:cxn>
              <a:cxn ang="5400000">
                <a:pos x="wd2" y="hd2"/>
              </a:cxn>
              <a:cxn ang="10800000">
                <a:pos x="wd2" y="hd2"/>
              </a:cxn>
              <a:cxn ang="16200000">
                <a:pos x="wd2" y="hd2"/>
              </a:cxn>
            </a:cxnLst>
            <a:rect l="0" t="0" r="r" b="b"/>
            <a:pathLst>
              <a:path w="21600" h="16225" extrusionOk="0">
                <a:moveTo>
                  <a:pt x="0" y="16225"/>
                </a:moveTo>
                <a:cubicBezTo>
                  <a:pt x="7570" y="-4562"/>
                  <a:pt x="14770" y="-5375"/>
                  <a:pt x="21600" y="13785"/>
                </a:cubicBezTo>
              </a:path>
            </a:pathLst>
          </a:custGeom>
          <a:ln w="25400">
            <a:solidFill>
              <a:schemeClr val="accent1"/>
            </a:solidFill>
            <a:miter lim="400000"/>
            <a:tailEnd type="triangle"/>
          </a:ln>
        </p:spPr>
        <p:txBody>
          <a:bodyPr/>
          <a:lstStyle/>
          <a:p>
            <a:pPr lvl="0"/>
            <a:endParaRPr/>
          </a:p>
        </p:txBody>
      </p: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27</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193016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down)">
                                      <p:cBhvr>
                                        <p:cTn id="35" dur="500"/>
                                        <p:tgtEl>
                                          <p:spTgt spid="2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5" grpId="0" animBg="1"/>
      <p:bldP spid="16" grpId="0" animBg="1"/>
      <p:bldP spid="24" grpId="0" animBg="1"/>
      <p:bldP spid="2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28</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US" sz="2400" b="1" dirty="0" smtClean="0">
                <a:latin typeface="Microsoft YaHei" panose="020B0503020204020204" pitchFamily="34" charset="-122"/>
                <a:ea typeface="Microsoft YaHei" panose="020B0503020204020204" pitchFamily="34" charset="-122"/>
              </a:rPr>
              <a:t>Searching</a:t>
            </a:r>
            <a:endParaRPr lang="en-US" sz="2400" b="1" dirty="0">
              <a:latin typeface="Microsoft YaHei" panose="020B0503020204020204" pitchFamily="34" charset="-122"/>
              <a:ea typeface="Microsoft YaHei" panose="020B0503020204020204" pitchFamily="34" charset="-122"/>
            </a:endParaRPr>
          </a:p>
        </p:txBody>
      </p:sp>
      <p:pic>
        <p:nvPicPr>
          <p:cNvPr id="7" name="Picture 6"/>
          <p:cNvPicPr>
            <a:picLocks noChangeAspect="1"/>
          </p:cNvPicPr>
          <p:nvPr/>
        </p:nvPicPr>
        <p:blipFill>
          <a:blip r:embed="rId2"/>
          <a:stretch>
            <a:fillRect/>
          </a:stretch>
        </p:blipFill>
        <p:spPr>
          <a:xfrm>
            <a:off x="706421" y="2162179"/>
            <a:ext cx="7142224" cy="4277219"/>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8" name="Freeform 7"/>
          <p:cNvSpPr/>
          <p:nvPr/>
        </p:nvSpPr>
        <p:spPr>
          <a:xfrm>
            <a:off x="7204956" y="2065094"/>
            <a:ext cx="1287378" cy="653210"/>
          </a:xfrm>
          <a:custGeom>
            <a:avLst/>
            <a:gdLst>
              <a:gd name="connsiteX0" fmla="*/ 0 w 1287378"/>
              <a:gd name="connsiteY0" fmla="*/ 653210 h 653210"/>
              <a:gd name="connsiteX1" fmla="*/ 336884 w 1287378"/>
              <a:gd name="connsiteY1" fmla="*/ 39600 h 653210"/>
              <a:gd name="connsiteX2" fmla="*/ 1287378 w 1287378"/>
              <a:gd name="connsiteY2" fmla="*/ 111789 h 653210"/>
            </a:gdLst>
            <a:ahLst/>
            <a:cxnLst>
              <a:cxn ang="0">
                <a:pos x="connsiteX0" y="connsiteY0"/>
              </a:cxn>
              <a:cxn ang="0">
                <a:pos x="connsiteX1" y="connsiteY1"/>
              </a:cxn>
              <a:cxn ang="0">
                <a:pos x="connsiteX2" y="connsiteY2"/>
              </a:cxn>
            </a:cxnLst>
            <a:rect l="l" t="t" r="r" b="b"/>
            <a:pathLst>
              <a:path w="1287378" h="653210">
                <a:moveTo>
                  <a:pt x="0" y="653210"/>
                </a:moveTo>
                <a:cubicBezTo>
                  <a:pt x="61160" y="391523"/>
                  <a:pt x="122321" y="129837"/>
                  <a:pt x="336884" y="39600"/>
                </a:cubicBezTo>
                <a:cubicBezTo>
                  <a:pt x="551447" y="-50637"/>
                  <a:pt x="919412" y="30576"/>
                  <a:pt x="1287378" y="111789"/>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9" name="TextBox 8"/>
          <p:cNvSpPr txBox="1"/>
          <p:nvPr/>
        </p:nvSpPr>
        <p:spPr>
          <a:xfrm>
            <a:off x="8380165" y="2222422"/>
            <a:ext cx="2973635" cy="338554"/>
          </a:xfrm>
          <a:prstGeom prst="rect">
            <a:avLst/>
          </a:prstGeom>
          <a:noFill/>
        </p:spPr>
        <p:txBody>
          <a:bodyPr wrap="none" rtlCol="0">
            <a:spAutoFit/>
          </a:bodyPr>
          <a:lstStyle/>
          <a:p>
            <a:r>
              <a:rPr lang="en-US" sz="1600" b="1" dirty="0" smtClean="0">
                <a:latin typeface="Microsoft YaHei Light" panose="020B0502040204020203" pitchFamily="34" charset="-122"/>
                <a:ea typeface="Microsoft YaHei Light" panose="020B0502040204020203" pitchFamily="34" charset="-122"/>
              </a:rPr>
              <a:t>Type keyword to searching file</a:t>
            </a:r>
            <a:endParaRPr lang="en-US" sz="1600" b="1" dirty="0">
              <a:latin typeface="Microsoft YaHei Light" panose="020B0502040204020203" pitchFamily="34" charset="-122"/>
              <a:ea typeface="Microsoft YaHei Light" panose="020B0502040204020203" pitchFamily="34" charset="-122"/>
            </a:endParaRPr>
          </a:p>
        </p:txBody>
      </p:sp>
    </p:spTree>
    <p:extLst>
      <p:ext uri="{BB962C8B-B14F-4D97-AF65-F5344CB8AC3E}">
        <p14:creationId xmlns:p14="http://schemas.microsoft.com/office/powerpoint/2010/main" val="5610864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609599" y="2171950"/>
            <a:ext cx="10965871" cy="553998"/>
          </a:xfrm>
          <a:prstGeom prst="rect">
            <a:avLst/>
          </a:prstGeom>
          <a:noFill/>
        </p:spPr>
        <p:txBody>
          <a:bodyPr wrap="square" lIns="0" tIns="0" rIns="0" bIns="0" rtlCol="0">
            <a:spAutoFit/>
          </a:bodyPr>
          <a:lstStyle/>
          <a:p>
            <a:r>
              <a:rPr lang="nl-NL" dirty="0" smtClean="0">
                <a:latin typeface="Microsoft YaHei Light" panose="020B0502040204020203" pitchFamily="34" charset="-122"/>
                <a:ea typeface="Microsoft YaHei Light" panose="020B0502040204020203" pitchFamily="34" charset="-122"/>
              </a:rPr>
              <a:t>It is important that you use </a:t>
            </a:r>
            <a:r>
              <a:rPr lang="nl-NL" b="1" dirty="0" smtClean="0">
                <a:latin typeface="Microsoft YaHei Light" panose="020B0502040204020203" pitchFamily="34" charset="-122"/>
                <a:ea typeface="Microsoft YaHei Light" panose="020B0502040204020203" pitchFamily="34" charset="-122"/>
              </a:rPr>
              <a:t>sensible and meaningful</a:t>
            </a:r>
            <a:r>
              <a:rPr lang="nl-NL" dirty="0" smtClean="0">
                <a:latin typeface="Microsoft YaHei Light" panose="020B0502040204020203" pitchFamily="34" charset="-122"/>
                <a:ea typeface="Microsoft YaHei Light" panose="020B0502040204020203" pitchFamily="34" charset="-122"/>
              </a:rPr>
              <a:t> names to make it easy to see at a glance what a folder contains.</a:t>
            </a:r>
            <a:endParaRPr lang="nl-NL" dirty="0">
              <a:latin typeface="Microsoft YaHei Light" panose="020B0502040204020203" pitchFamily="34" charset="-122"/>
              <a:ea typeface="Microsoft YaHei Light" panose="020B0502040204020203" pitchFamily="34" charset="-122"/>
            </a:endParaRPr>
          </a:p>
        </p:txBody>
      </p:sp>
      <p:sp>
        <p:nvSpPr>
          <p:cNvPr id="41" name="Rectangle 40"/>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2" name="Rectangle 41"/>
          <p:cNvSpPr/>
          <p:nvPr/>
        </p:nvSpPr>
        <p:spPr>
          <a:xfrm>
            <a:off x="609600" y="1233527"/>
            <a:ext cx="10965871" cy="461665"/>
          </a:xfrm>
          <a:prstGeom prst="rect">
            <a:avLst/>
          </a:prstGeom>
        </p:spPr>
        <p:txBody>
          <a:bodyPr wrap="square">
            <a:spAutoFit/>
          </a:bodyPr>
          <a:lstStyle/>
          <a:p>
            <a:pPr defTabSz="914400">
              <a:defRPr/>
            </a:pPr>
            <a:r>
              <a:rPr lang="en-US" sz="2400" b="1" dirty="0" smtClean="0">
                <a:latin typeface="Microsoft YaHei" panose="020B0503020204020204" pitchFamily="34" charset="-122"/>
                <a:ea typeface="Microsoft YaHei" panose="020B0503020204020204" pitchFamily="34" charset="-122"/>
              </a:rPr>
              <a:t>Good practice naming file</a:t>
            </a:r>
          </a:p>
        </p:txBody>
      </p:sp>
      <p:pic>
        <p:nvPicPr>
          <p:cNvPr id="44" name="Picture 43"/>
          <p:cNvPicPr>
            <a:picLocks noChangeAspect="1"/>
          </p:cNvPicPr>
          <p:nvPr/>
        </p:nvPicPr>
        <p:blipFill>
          <a:blip r:embed="rId2"/>
          <a:stretch>
            <a:fillRect/>
          </a:stretch>
        </p:blipFill>
        <p:spPr>
          <a:xfrm>
            <a:off x="1795807" y="3392904"/>
            <a:ext cx="8524185" cy="1756611"/>
          </a:xfrm>
          <a:prstGeom prst="rect">
            <a:avLst/>
          </a:prstGeom>
          <a:ln>
            <a:noFill/>
          </a:ln>
          <a:effectLst>
            <a:outerShdw blurRad="190500" algn="tl" rotWithShape="0">
              <a:srgbClr val="000000">
                <a:alpha val="70000"/>
              </a:srgbClr>
            </a:outerShdw>
          </a:effectLst>
        </p:spPr>
      </p:pic>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29</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891492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strips(downRight)">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135"/>
          <p:cNvSpPr/>
          <p:nvPr/>
        </p:nvSpPr>
        <p:spPr>
          <a:xfrm rot="10800000">
            <a:off x="3806216" y="2546122"/>
            <a:ext cx="3801654" cy="345461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ln w="25400">
            <a:solidFill>
              <a:schemeClr val="accent1"/>
            </a:solidFill>
            <a:miter lim="400000"/>
          </a:ln>
        </p:spPr>
        <p:txBody>
          <a:bodyPr lIns="38100" tIns="38100" rIns="38100" bIns="38100" anchor="ctr"/>
          <a:lstStyle/>
          <a:p>
            <a:pPr lvl="0">
              <a:defRPr sz="3200">
                <a:solidFill>
                  <a:srgbClr val="FFFFFF"/>
                </a:solidFill>
                <a:latin typeface="Helvetica Light"/>
                <a:ea typeface="Helvetica Light"/>
                <a:cs typeface="Helvetica Light"/>
                <a:sym typeface="Helvetica Light"/>
              </a:defRPr>
            </a:pPr>
            <a:endParaRPr>
              <a:latin typeface="Microsoft YaHei Light" panose="020B0502040204020203" pitchFamily="34" charset="-122"/>
              <a:ea typeface="Microsoft YaHei Light" panose="020B0502040204020203" pitchFamily="34" charset="-122"/>
            </a:endParaRPr>
          </a:p>
        </p:txBody>
      </p:sp>
      <p:sp>
        <p:nvSpPr>
          <p:cNvPr id="9" name="Shape 1151"/>
          <p:cNvSpPr/>
          <p:nvPr/>
        </p:nvSpPr>
        <p:spPr>
          <a:xfrm rot="1790900">
            <a:off x="4113004" y="5058885"/>
            <a:ext cx="1499616" cy="1298448"/>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10800"/>
                </a:lnTo>
                <a:lnTo>
                  <a:pt x="5400" y="0"/>
                </a:lnTo>
                <a:lnTo>
                  <a:pt x="16200" y="0"/>
                </a:lnTo>
                <a:lnTo>
                  <a:pt x="21600" y="10800"/>
                </a:lnTo>
                <a:lnTo>
                  <a:pt x="16200" y="21600"/>
                </a:lnTo>
                <a:cubicBezTo>
                  <a:pt x="16200" y="21600"/>
                  <a:pt x="5400" y="21600"/>
                  <a:pt x="54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icrosoft YaHei Light" panose="020B0502040204020203" pitchFamily="34" charset="-122"/>
              <a:ea typeface="Microsoft YaHei Light" panose="020B0502040204020203" pitchFamily="34" charset="-122"/>
            </a:endParaRPr>
          </a:p>
        </p:txBody>
      </p:sp>
      <p:sp>
        <p:nvSpPr>
          <p:cNvPr id="10" name="Shape 1154"/>
          <p:cNvSpPr/>
          <p:nvPr/>
        </p:nvSpPr>
        <p:spPr>
          <a:xfrm rot="1790900">
            <a:off x="3312839" y="3647570"/>
            <a:ext cx="1499616" cy="1298448"/>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10800"/>
                </a:lnTo>
                <a:lnTo>
                  <a:pt x="5400" y="0"/>
                </a:lnTo>
                <a:lnTo>
                  <a:pt x="16200" y="0"/>
                </a:lnTo>
                <a:lnTo>
                  <a:pt x="21600" y="10800"/>
                </a:lnTo>
                <a:lnTo>
                  <a:pt x="16200" y="21600"/>
                </a:lnTo>
                <a:cubicBezTo>
                  <a:pt x="16200" y="21600"/>
                  <a:pt x="5400" y="21600"/>
                  <a:pt x="54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icrosoft YaHei Light" panose="020B0502040204020203" pitchFamily="34" charset="-122"/>
              <a:ea typeface="Microsoft YaHei Light" panose="020B0502040204020203" pitchFamily="34" charset="-122"/>
            </a:endParaRPr>
          </a:p>
        </p:txBody>
      </p:sp>
      <p:grpSp>
        <p:nvGrpSpPr>
          <p:cNvPr id="27" name="Group 26"/>
          <p:cNvGrpSpPr/>
          <p:nvPr/>
        </p:nvGrpSpPr>
        <p:grpSpPr>
          <a:xfrm>
            <a:off x="4148047" y="2269034"/>
            <a:ext cx="1499616" cy="1322776"/>
            <a:chOff x="4549828" y="2269034"/>
            <a:chExt cx="1499616" cy="1322776"/>
          </a:xfrm>
        </p:grpSpPr>
        <p:sp>
          <p:nvSpPr>
            <p:cNvPr id="11" name="Shape 1157"/>
            <p:cNvSpPr/>
            <p:nvPr/>
          </p:nvSpPr>
          <p:spPr>
            <a:xfrm rot="1790900">
              <a:off x="4549828" y="2269034"/>
              <a:ext cx="1499616" cy="1298448"/>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10800"/>
                  </a:lnTo>
                  <a:lnTo>
                    <a:pt x="5400" y="0"/>
                  </a:lnTo>
                  <a:lnTo>
                    <a:pt x="16200" y="0"/>
                  </a:lnTo>
                  <a:lnTo>
                    <a:pt x="21600" y="10800"/>
                  </a:lnTo>
                  <a:lnTo>
                    <a:pt x="16200" y="21600"/>
                  </a:lnTo>
                  <a:cubicBezTo>
                    <a:pt x="16200" y="21600"/>
                    <a:pt x="5400" y="21600"/>
                    <a:pt x="54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b="1">
                <a:latin typeface="Microsoft YaHei Light" panose="020B0502040204020203" pitchFamily="34" charset="-122"/>
                <a:ea typeface="Microsoft YaHei Light" panose="020B0502040204020203" pitchFamily="34" charset="-122"/>
              </a:endParaRPr>
            </a:p>
          </p:txBody>
        </p:sp>
        <p:sp>
          <p:nvSpPr>
            <p:cNvPr id="12" name="Text Placeholder 2"/>
            <p:cNvSpPr txBox="1">
              <a:spLocks/>
            </p:cNvSpPr>
            <p:nvPr/>
          </p:nvSpPr>
          <p:spPr>
            <a:xfrm>
              <a:off x="4621244" y="2336242"/>
              <a:ext cx="1356784" cy="1255568"/>
            </a:xfrm>
            <a:prstGeom prst="rect">
              <a:avLst/>
            </a:prstGeom>
            <a:noFill/>
          </p:spPr>
          <p:txBody>
            <a:bodyPr vert="horz" lIns="91440" tIns="45720" rIns="91440" bIns="45720" rtlCol="0" anchor="ctr">
              <a:norm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600"/>
                </a:lnSpc>
              </a:pPr>
              <a:r>
                <a:rPr lang="en-US" sz="1800" b="1" dirty="0">
                  <a:solidFill>
                    <a:schemeClr val="bg1"/>
                  </a:solidFill>
                  <a:latin typeface="Microsoft YaHei Light" panose="020B0502040204020203" pitchFamily="34" charset="-122"/>
                  <a:ea typeface="Microsoft YaHei Light" panose="020B0502040204020203" pitchFamily="34" charset="-122"/>
                </a:rPr>
                <a:t>Peripheral </a:t>
              </a:r>
              <a:endParaRPr lang="en-US" sz="1800" b="1" dirty="0" smtClean="0">
                <a:solidFill>
                  <a:schemeClr val="bg1"/>
                </a:solidFill>
                <a:latin typeface="Microsoft YaHei Light" panose="020B0502040204020203" pitchFamily="34" charset="-122"/>
                <a:ea typeface="Microsoft YaHei Light" panose="020B0502040204020203" pitchFamily="34" charset="-122"/>
              </a:endParaRPr>
            </a:p>
            <a:p>
              <a:pPr>
                <a:lnSpc>
                  <a:spcPts val="600"/>
                </a:lnSpc>
              </a:pPr>
              <a:endParaRPr lang="en-US" sz="1800" b="1" dirty="0">
                <a:solidFill>
                  <a:schemeClr val="bg1"/>
                </a:solidFill>
                <a:latin typeface="Microsoft YaHei Light" panose="020B0502040204020203" pitchFamily="34" charset="-122"/>
                <a:ea typeface="Microsoft YaHei Light" panose="020B0502040204020203" pitchFamily="34" charset="-122"/>
              </a:endParaRPr>
            </a:p>
            <a:p>
              <a:pPr>
                <a:lnSpc>
                  <a:spcPts val="600"/>
                </a:lnSpc>
              </a:pPr>
              <a:endParaRPr lang="en-US" sz="1800" b="1" dirty="0" smtClean="0">
                <a:solidFill>
                  <a:schemeClr val="bg1"/>
                </a:solidFill>
                <a:latin typeface="Microsoft YaHei Light" panose="020B0502040204020203" pitchFamily="34" charset="-122"/>
                <a:ea typeface="Microsoft YaHei Light" panose="020B0502040204020203" pitchFamily="34" charset="-122"/>
              </a:endParaRPr>
            </a:p>
            <a:p>
              <a:pPr>
                <a:lnSpc>
                  <a:spcPts val="600"/>
                </a:lnSpc>
              </a:pPr>
              <a:r>
                <a:rPr lang="en-US" sz="1800" b="1" dirty="0" smtClean="0">
                  <a:solidFill>
                    <a:schemeClr val="bg1"/>
                  </a:solidFill>
                  <a:latin typeface="Microsoft YaHei Light" panose="020B0502040204020203" pitchFamily="34" charset="-122"/>
                  <a:ea typeface="Microsoft YaHei Light" panose="020B0502040204020203" pitchFamily="34" charset="-122"/>
                </a:rPr>
                <a:t>items</a:t>
              </a:r>
              <a:endParaRPr lang="en-GB" sz="1800" b="1" dirty="0">
                <a:solidFill>
                  <a:schemeClr val="bg1"/>
                </a:solidFill>
                <a:latin typeface="Microsoft YaHei Light" panose="020B0502040204020203" pitchFamily="34" charset="-122"/>
                <a:ea typeface="Microsoft YaHei Light" panose="020B0502040204020203" pitchFamily="34" charset="-122"/>
              </a:endParaRPr>
            </a:p>
          </p:txBody>
        </p:sp>
      </p:grpSp>
      <p:grpSp>
        <p:nvGrpSpPr>
          <p:cNvPr id="28" name="Group 27"/>
          <p:cNvGrpSpPr/>
          <p:nvPr/>
        </p:nvGrpSpPr>
        <p:grpSpPr>
          <a:xfrm>
            <a:off x="5753925" y="2269034"/>
            <a:ext cx="1499616" cy="1329413"/>
            <a:chOff x="6158766" y="2246173"/>
            <a:chExt cx="1499616" cy="1329413"/>
          </a:xfrm>
        </p:grpSpPr>
        <p:sp>
          <p:nvSpPr>
            <p:cNvPr id="6" name="Shape 1142"/>
            <p:cNvSpPr/>
            <p:nvPr/>
          </p:nvSpPr>
          <p:spPr>
            <a:xfrm rot="1790900">
              <a:off x="6158766" y="2246173"/>
              <a:ext cx="1499616" cy="1298448"/>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10800"/>
                  </a:lnTo>
                  <a:lnTo>
                    <a:pt x="5400" y="0"/>
                  </a:lnTo>
                  <a:lnTo>
                    <a:pt x="16200" y="0"/>
                  </a:lnTo>
                  <a:lnTo>
                    <a:pt x="21600" y="10800"/>
                  </a:lnTo>
                  <a:lnTo>
                    <a:pt x="16200" y="21600"/>
                  </a:lnTo>
                  <a:cubicBezTo>
                    <a:pt x="16200" y="21600"/>
                    <a:pt x="5400" y="21600"/>
                    <a:pt x="54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b="1">
                <a:latin typeface="Microsoft YaHei Light" panose="020B0502040204020203" pitchFamily="34" charset="-122"/>
                <a:ea typeface="Microsoft YaHei Light" panose="020B0502040204020203" pitchFamily="34" charset="-122"/>
              </a:endParaRPr>
            </a:p>
          </p:txBody>
        </p:sp>
        <p:sp>
          <p:nvSpPr>
            <p:cNvPr id="13" name="Text Placeholder 2"/>
            <p:cNvSpPr txBox="1">
              <a:spLocks/>
            </p:cNvSpPr>
            <p:nvPr/>
          </p:nvSpPr>
          <p:spPr>
            <a:xfrm>
              <a:off x="6310869" y="2320018"/>
              <a:ext cx="1190625" cy="1255568"/>
            </a:xfrm>
            <a:prstGeom prst="rect">
              <a:avLst/>
            </a:prstGeom>
            <a:noFill/>
          </p:spPr>
          <p:txBody>
            <a:bodyPr vert="horz" lIns="91440" tIns="45720" rIns="91440" bIns="45720" rtlCol="0" anchor="ctr">
              <a:norm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600"/>
                </a:lnSpc>
              </a:pPr>
              <a:r>
                <a:rPr lang="en-US" sz="1800" b="1" u="sng" dirty="0">
                  <a:solidFill>
                    <a:schemeClr val="bg1"/>
                  </a:solidFill>
                  <a:latin typeface="Microsoft YaHei Light" panose="020B0502040204020203" pitchFamily="34" charset="-122"/>
                  <a:ea typeface="Microsoft YaHei Light" panose="020B0502040204020203" pitchFamily="34" charset="-122"/>
                </a:rPr>
                <a:t>ICT </a:t>
              </a:r>
              <a:endParaRPr lang="en-GB" sz="1800" b="1" dirty="0">
                <a:solidFill>
                  <a:schemeClr val="bg1"/>
                </a:solidFill>
                <a:latin typeface="Microsoft YaHei Light" panose="020B0502040204020203" pitchFamily="34" charset="-122"/>
                <a:ea typeface="Microsoft YaHei Light" panose="020B0502040204020203" pitchFamily="34" charset="-122"/>
              </a:endParaRPr>
            </a:p>
          </p:txBody>
        </p:sp>
      </p:grpSp>
      <p:grpSp>
        <p:nvGrpSpPr>
          <p:cNvPr id="29" name="Group 28"/>
          <p:cNvGrpSpPr/>
          <p:nvPr/>
        </p:nvGrpSpPr>
        <p:grpSpPr>
          <a:xfrm>
            <a:off x="6550674" y="3650163"/>
            <a:ext cx="1499616" cy="1351332"/>
            <a:chOff x="6940503" y="3691317"/>
            <a:chExt cx="1499616" cy="1351332"/>
          </a:xfrm>
        </p:grpSpPr>
        <p:sp>
          <p:nvSpPr>
            <p:cNvPr id="7" name="Shape 1145"/>
            <p:cNvSpPr/>
            <p:nvPr/>
          </p:nvSpPr>
          <p:spPr>
            <a:xfrm rot="1790900">
              <a:off x="6940503" y="3691317"/>
              <a:ext cx="1499616" cy="1298448"/>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10800"/>
                  </a:lnTo>
                  <a:lnTo>
                    <a:pt x="5400" y="0"/>
                  </a:lnTo>
                  <a:lnTo>
                    <a:pt x="16200" y="0"/>
                  </a:lnTo>
                  <a:lnTo>
                    <a:pt x="21600" y="10800"/>
                  </a:lnTo>
                  <a:lnTo>
                    <a:pt x="16200" y="21600"/>
                  </a:lnTo>
                  <a:cubicBezTo>
                    <a:pt x="16200" y="21600"/>
                    <a:pt x="5400" y="21600"/>
                    <a:pt x="54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b="1">
                <a:latin typeface="Microsoft YaHei Light" panose="020B0502040204020203" pitchFamily="34" charset="-122"/>
                <a:ea typeface="Microsoft YaHei Light" panose="020B0502040204020203" pitchFamily="34" charset="-122"/>
              </a:endParaRPr>
            </a:p>
          </p:txBody>
        </p:sp>
        <p:sp>
          <p:nvSpPr>
            <p:cNvPr id="14" name="Text Placeholder 2"/>
            <p:cNvSpPr txBox="1">
              <a:spLocks/>
            </p:cNvSpPr>
            <p:nvPr/>
          </p:nvSpPr>
          <p:spPr>
            <a:xfrm>
              <a:off x="7030292" y="3787081"/>
              <a:ext cx="1317599" cy="1255568"/>
            </a:xfrm>
            <a:prstGeom prst="rect">
              <a:avLst/>
            </a:prstGeom>
            <a:noFill/>
          </p:spPr>
          <p:txBody>
            <a:bodyPr vert="horz" lIns="91440" tIns="45720" rIns="91440" bIns="45720" rtlCol="0" anchor="ctr">
              <a:norm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600"/>
                </a:lnSpc>
              </a:pPr>
              <a:r>
                <a:rPr lang="en-US" sz="1800" b="1" dirty="0">
                  <a:solidFill>
                    <a:schemeClr val="bg1"/>
                  </a:solidFill>
                  <a:latin typeface="Microsoft YaHei Light" panose="020B0502040204020203" pitchFamily="34" charset="-122"/>
                  <a:ea typeface="Microsoft YaHei Light" panose="020B0502040204020203" pitchFamily="34" charset="-122"/>
                </a:rPr>
                <a:t>Hardware</a:t>
              </a:r>
              <a:endParaRPr lang="en-GB" sz="1800" b="1" dirty="0">
                <a:solidFill>
                  <a:schemeClr val="bg1"/>
                </a:solidFill>
                <a:latin typeface="Microsoft YaHei Light" panose="020B0502040204020203" pitchFamily="34" charset="-122"/>
                <a:ea typeface="Microsoft YaHei Light" panose="020B0502040204020203" pitchFamily="34" charset="-122"/>
              </a:endParaRPr>
            </a:p>
          </p:txBody>
        </p:sp>
      </p:grpSp>
      <p:grpSp>
        <p:nvGrpSpPr>
          <p:cNvPr id="30" name="Group 29"/>
          <p:cNvGrpSpPr/>
          <p:nvPr/>
        </p:nvGrpSpPr>
        <p:grpSpPr>
          <a:xfrm>
            <a:off x="5764653" y="5058140"/>
            <a:ext cx="1651163" cy="1325420"/>
            <a:chOff x="6134306" y="5032975"/>
            <a:chExt cx="1651163" cy="1325420"/>
          </a:xfrm>
        </p:grpSpPr>
        <p:sp>
          <p:nvSpPr>
            <p:cNvPr id="8" name="Shape 1148"/>
            <p:cNvSpPr/>
            <p:nvPr/>
          </p:nvSpPr>
          <p:spPr>
            <a:xfrm rot="1790900">
              <a:off x="6134306" y="5032975"/>
              <a:ext cx="1651163" cy="1299941"/>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10800"/>
                  </a:lnTo>
                  <a:lnTo>
                    <a:pt x="5400" y="0"/>
                  </a:lnTo>
                  <a:lnTo>
                    <a:pt x="16200" y="0"/>
                  </a:lnTo>
                  <a:lnTo>
                    <a:pt x="21600" y="10800"/>
                  </a:lnTo>
                  <a:lnTo>
                    <a:pt x="16200" y="21600"/>
                  </a:lnTo>
                  <a:cubicBezTo>
                    <a:pt x="16200" y="21600"/>
                    <a:pt x="5400" y="21600"/>
                    <a:pt x="54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b="1">
                <a:latin typeface="Microsoft YaHei Light" panose="020B0502040204020203" pitchFamily="34" charset="-122"/>
                <a:ea typeface="Microsoft YaHei Light" panose="020B0502040204020203" pitchFamily="34" charset="-122"/>
              </a:endParaRPr>
            </a:p>
          </p:txBody>
        </p:sp>
        <p:sp>
          <p:nvSpPr>
            <p:cNvPr id="15" name="Text Placeholder 2"/>
            <p:cNvSpPr txBox="1">
              <a:spLocks/>
            </p:cNvSpPr>
            <p:nvPr/>
          </p:nvSpPr>
          <p:spPr>
            <a:xfrm>
              <a:off x="6370108" y="5102827"/>
              <a:ext cx="1190625" cy="1255568"/>
            </a:xfrm>
            <a:prstGeom prst="rect">
              <a:avLst/>
            </a:prstGeom>
            <a:noFill/>
          </p:spPr>
          <p:txBody>
            <a:bodyPr vert="horz" lIns="91440" tIns="45720" rIns="91440" bIns="45720" rtlCol="0" anchor="ctr">
              <a:norm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600"/>
                </a:lnSpc>
              </a:pPr>
              <a:r>
                <a:rPr lang="en-US" sz="1800" b="1" dirty="0">
                  <a:solidFill>
                    <a:schemeClr val="bg1"/>
                  </a:solidFill>
                  <a:latin typeface="Microsoft YaHei Light" panose="020B0502040204020203" pitchFamily="34" charset="-122"/>
                  <a:ea typeface="Microsoft YaHei Light" panose="020B0502040204020203" pitchFamily="34" charset="-122"/>
                </a:rPr>
                <a:t>Software</a:t>
              </a:r>
              <a:endParaRPr lang="en-GB" sz="1800" b="1" dirty="0">
                <a:solidFill>
                  <a:schemeClr val="bg1"/>
                </a:solidFill>
                <a:latin typeface="Microsoft YaHei Light" panose="020B0502040204020203" pitchFamily="34" charset="-122"/>
                <a:ea typeface="Microsoft YaHei Light" panose="020B0502040204020203" pitchFamily="34" charset="-122"/>
              </a:endParaRPr>
            </a:p>
          </p:txBody>
        </p:sp>
      </p:grpSp>
      <p:sp>
        <p:nvSpPr>
          <p:cNvPr id="16" name="Text Placeholder 2"/>
          <p:cNvSpPr txBox="1">
            <a:spLocks/>
          </p:cNvSpPr>
          <p:nvPr/>
        </p:nvSpPr>
        <p:spPr>
          <a:xfrm>
            <a:off x="4003240" y="5022231"/>
            <a:ext cx="1719143" cy="1390838"/>
          </a:xfrm>
          <a:prstGeom prst="rect">
            <a:avLst/>
          </a:prstGeom>
          <a:noFill/>
        </p:spPr>
        <p:txBody>
          <a:bodyPr vert="horz" lIns="91440" tIns="45720" rIns="91440" bIns="45720" rtlCol="0" anchor="ctr">
            <a:norm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600"/>
              </a:lnSpc>
            </a:pPr>
            <a:r>
              <a:rPr lang="en-US" sz="1600" b="1" dirty="0">
                <a:solidFill>
                  <a:schemeClr val="bg1"/>
                </a:solidFill>
                <a:latin typeface="Microsoft YaHei Light" panose="020B0502040204020203" pitchFamily="34" charset="-122"/>
                <a:ea typeface="Microsoft YaHei Light" panose="020B0502040204020203" pitchFamily="34" charset="-122"/>
              </a:rPr>
              <a:t>Internet </a:t>
            </a:r>
            <a:endParaRPr lang="en-US" sz="1600" b="1" dirty="0" smtClean="0">
              <a:solidFill>
                <a:schemeClr val="bg1"/>
              </a:solidFill>
              <a:latin typeface="Microsoft YaHei Light" panose="020B0502040204020203" pitchFamily="34" charset="-122"/>
              <a:ea typeface="Microsoft YaHei Light" panose="020B0502040204020203" pitchFamily="34" charset="-122"/>
            </a:endParaRPr>
          </a:p>
          <a:p>
            <a:pPr>
              <a:lnSpc>
                <a:spcPts val="600"/>
              </a:lnSpc>
            </a:pPr>
            <a:endParaRPr lang="en-US" sz="1600" b="1" dirty="0">
              <a:solidFill>
                <a:schemeClr val="bg1"/>
              </a:solidFill>
              <a:latin typeface="Microsoft YaHei Light" panose="020B0502040204020203" pitchFamily="34" charset="-122"/>
              <a:ea typeface="Microsoft YaHei Light" panose="020B0502040204020203" pitchFamily="34" charset="-122"/>
            </a:endParaRPr>
          </a:p>
          <a:p>
            <a:pPr>
              <a:lnSpc>
                <a:spcPts val="600"/>
              </a:lnSpc>
            </a:pPr>
            <a:endParaRPr lang="en-US" sz="1600" b="1" dirty="0" smtClean="0">
              <a:solidFill>
                <a:schemeClr val="bg1"/>
              </a:solidFill>
              <a:latin typeface="Microsoft YaHei Light" panose="020B0502040204020203" pitchFamily="34" charset="-122"/>
              <a:ea typeface="Microsoft YaHei Light" panose="020B0502040204020203" pitchFamily="34" charset="-122"/>
            </a:endParaRPr>
          </a:p>
          <a:p>
            <a:pPr>
              <a:lnSpc>
                <a:spcPts val="600"/>
              </a:lnSpc>
            </a:pPr>
            <a:r>
              <a:rPr lang="en-US" sz="1600" b="1" dirty="0" smtClean="0">
                <a:solidFill>
                  <a:schemeClr val="bg1"/>
                </a:solidFill>
                <a:latin typeface="Microsoft YaHei Light" panose="020B0502040204020203" pitchFamily="34" charset="-122"/>
                <a:ea typeface="Microsoft YaHei Light" panose="020B0502040204020203" pitchFamily="34" charset="-122"/>
              </a:rPr>
              <a:t>Technologies</a:t>
            </a:r>
            <a:endParaRPr lang="en-GB" sz="1600" b="1" dirty="0">
              <a:solidFill>
                <a:schemeClr val="bg1"/>
              </a:solidFill>
              <a:latin typeface="Microsoft YaHei Light" panose="020B0502040204020203" pitchFamily="34" charset="-122"/>
              <a:ea typeface="Microsoft YaHei Light" panose="020B0502040204020203" pitchFamily="34" charset="-122"/>
            </a:endParaRPr>
          </a:p>
        </p:txBody>
      </p:sp>
      <p:sp>
        <p:nvSpPr>
          <p:cNvPr id="17" name="Text Placeholder 2"/>
          <p:cNvSpPr txBox="1">
            <a:spLocks/>
          </p:cNvSpPr>
          <p:nvPr/>
        </p:nvSpPr>
        <p:spPr>
          <a:xfrm>
            <a:off x="3461023" y="3745927"/>
            <a:ext cx="1190625" cy="1255568"/>
          </a:xfrm>
          <a:prstGeom prst="rect">
            <a:avLst/>
          </a:prstGeom>
          <a:noFill/>
        </p:spPr>
        <p:txBody>
          <a:bodyPr vert="horz" lIns="91440" tIns="45720" rIns="91440" bIns="45720" rtlCol="0" anchor="ctr">
            <a:norm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600"/>
              </a:lnSpc>
            </a:pPr>
            <a:r>
              <a:rPr lang="en-US" sz="1800" b="1" dirty="0">
                <a:solidFill>
                  <a:schemeClr val="bg1"/>
                </a:solidFill>
                <a:latin typeface="Microsoft YaHei Light" panose="020B0502040204020203" pitchFamily="34" charset="-122"/>
                <a:ea typeface="Microsoft YaHei Light" panose="020B0502040204020203" pitchFamily="34" charset="-122"/>
              </a:rPr>
              <a:t>Mobile </a:t>
            </a:r>
            <a:endParaRPr lang="en-US" sz="1800" b="1" dirty="0" smtClean="0">
              <a:solidFill>
                <a:schemeClr val="bg1"/>
              </a:solidFill>
              <a:latin typeface="Microsoft YaHei Light" panose="020B0502040204020203" pitchFamily="34" charset="-122"/>
              <a:ea typeface="Microsoft YaHei Light" panose="020B0502040204020203" pitchFamily="34" charset="-122"/>
            </a:endParaRPr>
          </a:p>
          <a:p>
            <a:pPr>
              <a:lnSpc>
                <a:spcPts val="600"/>
              </a:lnSpc>
            </a:pPr>
            <a:endParaRPr lang="en-US" sz="1800" b="1" dirty="0">
              <a:solidFill>
                <a:schemeClr val="bg1"/>
              </a:solidFill>
              <a:latin typeface="Microsoft YaHei Light" panose="020B0502040204020203" pitchFamily="34" charset="-122"/>
              <a:ea typeface="Microsoft YaHei Light" panose="020B0502040204020203" pitchFamily="34" charset="-122"/>
            </a:endParaRPr>
          </a:p>
          <a:p>
            <a:pPr>
              <a:lnSpc>
                <a:spcPts val="600"/>
              </a:lnSpc>
            </a:pPr>
            <a:endParaRPr lang="en-US" sz="1800" b="1" dirty="0" smtClean="0">
              <a:solidFill>
                <a:schemeClr val="bg1"/>
              </a:solidFill>
              <a:latin typeface="Microsoft YaHei Light" panose="020B0502040204020203" pitchFamily="34" charset="-122"/>
              <a:ea typeface="Microsoft YaHei Light" panose="020B0502040204020203" pitchFamily="34" charset="-122"/>
            </a:endParaRPr>
          </a:p>
          <a:p>
            <a:pPr>
              <a:lnSpc>
                <a:spcPts val="600"/>
              </a:lnSpc>
            </a:pPr>
            <a:r>
              <a:rPr lang="en-US" sz="1800" b="1" dirty="0" smtClean="0">
                <a:solidFill>
                  <a:schemeClr val="bg1"/>
                </a:solidFill>
                <a:latin typeface="Microsoft YaHei Light" panose="020B0502040204020203" pitchFamily="34" charset="-122"/>
                <a:ea typeface="Microsoft YaHei Light" panose="020B0502040204020203" pitchFamily="34" charset="-122"/>
              </a:rPr>
              <a:t>devices</a:t>
            </a:r>
            <a:endParaRPr lang="en-GB" sz="1800" b="1" dirty="0">
              <a:solidFill>
                <a:schemeClr val="bg1"/>
              </a:solidFill>
              <a:latin typeface="Microsoft YaHei Light" panose="020B0502040204020203" pitchFamily="34" charset="-122"/>
              <a:ea typeface="Microsoft YaHei Light" panose="020B0502040204020203" pitchFamily="34" charset="-122"/>
            </a:endParaRPr>
          </a:p>
        </p:txBody>
      </p:sp>
      <p:sp>
        <p:nvSpPr>
          <p:cNvPr id="20" name="TextBox 19"/>
          <p:cNvSpPr txBox="1"/>
          <p:nvPr/>
        </p:nvSpPr>
        <p:spPr>
          <a:xfrm>
            <a:off x="7522747" y="2574229"/>
            <a:ext cx="4218808" cy="553998"/>
          </a:xfrm>
          <a:prstGeom prst="rect">
            <a:avLst/>
          </a:prstGeom>
          <a:noFill/>
        </p:spPr>
        <p:txBody>
          <a:bodyPr wrap="square" lIns="0" tIns="0" rIns="0" bIns="0" rtlCol="0">
            <a:spAutoFit/>
          </a:bodyPr>
          <a:lstStyle/>
          <a:p>
            <a:r>
              <a:rPr lang="en-US" dirty="0" smtClean="0">
                <a:latin typeface="Microsoft YaHei Light" panose="020B0502040204020203" pitchFamily="34" charset="-122"/>
                <a:ea typeface="Microsoft YaHei Light" panose="020B0502040204020203" pitchFamily="34" charset="-122"/>
              </a:rPr>
              <a:t>Stands </a:t>
            </a:r>
            <a:r>
              <a:rPr lang="en-US" dirty="0">
                <a:latin typeface="Microsoft YaHei Light" panose="020B0502040204020203" pitchFamily="34" charset="-122"/>
                <a:ea typeface="Microsoft YaHei Light" panose="020B0502040204020203" pitchFamily="34" charset="-122"/>
              </a:rPr>
              <a:t>for “</a:t>
            </a:r>
            <a:r>
              <a:rPr lang="en-US" b="1" u="sng" dirty="0">
                <a:latin typeface="Microsoft YaHei Light" panose="020B0502040204020203" pitchFamily="34" charset="-122"/>
                <a:ea typeface="Microsoft YaHei Light" panose="020B0502040204020203" pitchFamily="34" charset="-122"/>
              </a:rPr>
              <a:t>Information and Communication Technology</a:t>
            </a:r>
            <a:r>
              <a:rPr lang="en-US" dirty="0">
                <a:latin typeface="Microsoft YaHei Light" panose="020B0502040204020203" pitchFamily="34" charset="-122"/>
                <a:ea typeface="Microsoft YaHei Light" panose="020B0502040204020203" pitchFamily="34" charset="-122"/>
              </a:rPr>
              <a:t>”</a:t>
            </a:r>
          </a:p>
        </p:txBody>
      </p:sp>
      <p:sp>
        <p:nvSpPr>
          <p:cNvPr id="21" name="TextBox 20"/>
          <p:cNvSpPr txBox="1"/>
          <p:nvPr/>
        </p:nvSpPr>
        <p:spPr>
          <a:xfrm>
            <a:off x="8181738" y="4063975"/>
            <a:ext cx="3702656" cy="553998"/>
          </a:xfrm>
          <a:prstGeom prst="rect">
            <a:avLst/>
          </a:prstGeom>
          <a:noFill/>
        </p:spPr>
        <p:txBody>
          <a:bodyPr wrap="square" lIns="0" tIns="0" rIns="0" bIns="0" rtlCol="0">
            <a:spAutoFit/>
          </a:bodyPr>
          <a:lstStyle/>
          <a:p>
            <a:r>
              <a:rPr lang="en-US" dirty="0">
                <a:latin typeface="Microsoft YaHei Light" panose="020B0502040204020203" pitchFamily="34" charset="-122"/>
                <a:ea typeface="Microsoft YaHei Light" panose="020B0502040204020203" pitchFamily="34" charset="-122"/>
              </a:rPr>
              <a:t>Desktop, Computer, Netbooks, tablets, Games consoles</a:t>
            </a:r>
          </a:p>
        </p:txBody>
      </p:sp>
      <p:sp>
        <p:nvSpPr>
          <p:cNvPr id="22" name="TextBox 21"/>
          <p:cNvSpPr txBox="1"/>
          <p:nvPr/>
        </p:nvSpPr>
        <p:spPr>
          <a:xfrm>
            <a:off x="7519434" y="5520632"/>
            <a:ext cx="4222121" cy="553998"/>
          </a:xfrm>
          <a:prstGeom prst="rect">
            <a:avLst/>
          </a:prstGeom>
          <a:noFill/>
        </p:spPr>
        <p:txBody>
          <a:bodyPr wrap="square" lIns="0" tIns="0" rIns="0" bIns="0" rtlCol="0">
            <a:spAutoFit/>
          </a:bodyPr>
          <a:lstStyle/>
          <a:p>
            <a:r>
              <a:rPr lang="en-US" dirty="0">
                <a:latin typeface="Microsoft YaHei Light" panose="020B0502040204020203" pitchFamily="34" charset="-122"/>
                <a:ea typeface="Microsoft YaHei Light" panose="020B0502040204020203" pitchFamily="34" charset="-122"/>
              </a:rPr>
              <a:t>Web browser, Word processor, Spreadsheets, Database, E-mail, Games</a:t>
            </a:r>
          </a:p>
        </p:txBody>
      </p:sp>
      <p:sp>
        <p:nvSpPr>
          <p:cNvPr id="23" name="TextBox 22"/>
          <p:cNvSpPr txBox="1"/>
          <p:nvPr/>
        </p:nvSpPr>
        <p:spPr>
          <a:xfrm>
            <a:off x="325282" y="2679852"/>
            <a:ext cx="3746644" cy="276999"/>
          </a:xfrm>
          <a:prstGeom prst="rect">
            <a:avLst/>
          </a:prstGeom>
          <a:noFill/>
        </p:spPr>
        <p:txBody>
          <a:bodyPr wrap="square" lIns="0" tIns="0" rIns="0" bIns="0" rtlCol="0">
            <a:spAutoFit/>
          </a:bodyPr>
          <a:lstStyle/>
          <a:p>
            <a:pPr algn="r"/>
            <a:r>
              <a:rPr lang="en-US" dirty="0">
                <a:latin typeface="Microsoft YaHei Light" panose="020B0502040204020203" pitchFamily="34" charset="-122"/>
                <a:ea typeface="Microsoft YaHei Light" panose="020B0502040204020203" pitchFamily="34" charset="-122"/>
              </a:rPr>
              <a:t>Printer, Scanner, Keyboard, mice</a:t>
            </a:r>
            <a:endParaRPr lang="en-GB" dirty="0">
              <a:latin typeface="Microsoft YaHei Light" panose="020B0502040204020203" pitchFamily="34" charset="-122"/>
              <a:ea typeface="Microsoft YaHei Light" panose="020B0502040204020203" pitchFamily="34" charset="-122"/>
            </a:endParaRPr>
          </a:p>
        </p:txBody>
      </p:sp>
      <p:sp>
        <p:nvSpPr>
          <p:cNvPr id="24" name="TextBox 23"/>
          <p:cNvSpPr txBox="1"/>
          <p:nvPr/>
        </p:nvSpPr>
        <p:spPr>
          <a:xfrm>
            <a:off x="589653" y="4197024"/>
            <a:ext cx="2647694" cy="276999"/>
          </a:xfrm>
          <a:prstGeom prst="rect">
            <a:avLst/>
          </a:prstGeom>
          <a:noFill/>
        </p:spPr>
        <p:txBody>
          <a:bodyPr wrap="square" lIns="0" tIns="0" rIns="0" bIns="0" rtlCol="0">
            <a:spAutoFit/>
          </a:bodyPr>
          <a:lstStyle/>
          <a:p>
            <a:pPr algn="r"/>
            <a:r>
              <a:rPr lang="en-US" dirty="0">
                <a:latin typeface="Microsoft YaHei Light" panose="020B0502040204020203" pitchFamily="34" charset="-122"/>
                <a:ea typeface="Microsoft YaHei Light" panose="020B0502040204020203" pitchFamily="34" charset="-122"/>
              </a:rPr>
              <a:t>Smart phone, GPS, iPad</a:t>
            </a:r>
          </a:p>
        </p:txBody>
      </p:sp>
      <p:sp>
        <p:nvSpPr>
          <p:cNvPr id="25" name="TextBox 24"/>
          <p:cNvSpPr txBox="1"/>
          <p:nvPr/>
        </p:nvSpPr>
        <p:spPr>
          <a:xfrm>
            <a:off x="793716" y="5568719"/>
            <a:ext cx="3207742" cy="276999"/>
          </a:xfrm>
          <a:prstGeom prst="rect">
            <a:avLst/>
          </a:prstGeom>
          <a:noFill/>
        </p:spPr>
        <p:txBody>
          <a:bodyPr wrap="square" lIns="0" tIns="0" rIns="0" bIns="0" rtlCol="0">
            <a:spAutoFit/>
          </a:bodyPr>
          <a:lstStyle/>
          <a:p>
            <a:pPr algn="r"/>
            <a:r>
              <a:rPr lang="en-US" dirty="0">
                <a:latin typeface="Microsoft YaHei Light" panose="020B0502040204020203" pitchFamily="34" charset="-122"/>
                <a:ea typeface="Microsoft YaHei Light" panose="020B0502040204020203" pitchFamily="34" charset="-122"/>
              </a:rPr>
              <a:t>Google, Twitter, Facebook</a:t>
            </a:r>
          </a:p>
        </p:txBody>
      </p:sp>
      <p:sp>
        <p:nvSpPr>
          <p:cNvPr id="34" name="Rectangle 33"/>
          <p:cNvSpPr/>
          <p:nvPr/>
        </p:nvSpPr>
        <p:spPr>
          <a:xfrm>
            <a:off x="0" y="1163782"/>
            <a:ext cx="12316691"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Title 1"/>
          <p:cNvSpPr txBox="1">
            <a:spLocks/>
          </p:cNvSpPr>
          <p:nvPr/>
        </p:nvSpPr>
        <p:spPr>
          <a:xfrm>
            <a:off x="589653" y="1163781"/>
            <a:ext cx="11006602" cy="5833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latin typeface="Microsoft YaHei" panose="020B0503020204020204" pitchFamily="34" charset="-122"/>
                <a:ea typeface="Microsoft YaHei" panose="020B0503020204020204" pitchFamily="34" charset="-122"/>
              </a:rPr>
              <a:t>ICT concept</a:t>
            </a:r>
            <a:endParaRPr lang="en-GB" sz="2400" b="1" dirty="0">
              <a:latin typeface="Microsoft YaHei" panose="020B0503020204020204" pitchFamily="34" charset="-122"/>
              <a:ea typeface="Microsoft YaHei" panose="020B0503020204020204" pitchFamily="34" charset="-122"/>
            </a:endParaRPr>
          </a:p>
        </p:txBody>
      </p:sp>
      <p:sp>
        <p:nvSpPr>
          <p:cNvPr id="2" name="Slide Number Placeholder 1"/>
          <p:cNvSpPr>
            <a:spLocks noGrp="1"/>
          </p:cNvSpPr>
          <p:nvPr>
            <p:ph type="sldNum" sz="quarter" idx="12"/>
          </p:nvPr>
        </p:nvSpPr>
        <p:spPr/>
        <p:txBody>
          <a:bodyPr/>
          <a:lstStyle/>
          <a:p>
            <a:fld id="{6D22F896-40B5-4ADD-8801-0D06FADFA095}" type="slidenum">
              <a:rPr lang="en-US" sz="1800" smtClean="0"/>
              <a:t>3</a:t>
            </a:fld>
            <a:endParaRPr lang="en-US" sz="1800" dirty="0"/>
          </a:p>
        </p:txBody>
      </p:sp>
    </p:spTree>
    <p:extLst>
      <p:ext uri="{BB962C8B-B14F-4D97-AF65-F5344CB8AC3E}">
        <p14:creationId xmlns:p14="http://schemas.microsoft.com/office/powerpoint/2010/main" val="3947802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down)">
                                      <p:cBhvr>
                                        <p:cTn id="15" dur="500"/>
                                        <p:tgtEl>
                                          <p:spTgt spid="2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Rectangle 5"/>
          <p:cNvSpPr/>
          <p:nvPr/>
        </p:nvSpPr>
        <p:spPr>
          <a:xfrm>
            <a:off x="686168" y="1213174"/>
            <a:ext cx="10932179" cy="461665"/>
          </a:xfrm>
          <a:prstGeom prst="rect">
            <a:avLst/>
          </a:prstGeom>
        </p:spPr>
        <p:txBody>
          <a:bodyPr wrap="square">
            <a:spAutoFit/>
          </a:bodyPr>
          <a:lstStyle/>
          <a:p>
            <a:pPr defTabSz="914400">
              <a:defRPr/>
            </a:pPr>
            <a:r>
              <a:rPr lang="en-US" sz="2400" b="1" dirty="0" smtClean="0">
                <a:latin typeface="Microsoft YaHei" panose="020B0503020204020204" pitchFamily="34" charset="-122"/>
                <a:ea typeface="Microsoft YaHei" panose="020B0503020204020204" pitchFamily="34" charset="-122"/>
              </a:rPr>
              <a:t>Compressing Files</a:t>
            </a:r>
            <a:endParaRPr lang="en-GB" sz="2400" b="1" dirty="0">
              <a:latin typeface="Microsoft YaHei" panose="020B0503020204020204" pitchFamily="34" charset="-122"/>
              <a:ea typeface="Microsoft YaHei" panose="020B0503020204020204" pitchFamily="34" charset="-122"/>
            </a:endParaRPr>
          </a:p>
        </p:txBody>
      </p:sp>
      <p:pic>
        <p:nvPicPr>
          <p:cNvPr id="7" name="Picture 6"/>
          <p:cNvPicPr>
            <a:picLocks noChangeAspect="1"/>
          </p:cNvPicPr>
          <p:nvPr/>
        </p:nvPicPr>
        <p:blipFill>
          <a:blip r:embed="rId2"/>
          <a:stretch>
            <a:fillRect/>
          </a:stretch>
        </p:blipFill>
        <p:spPr>
          <a:xfrm>
            <a:off x="2102451" y="4018547"/>
            <a:ext cx="7910898" cy="2136520"/>
          </a:xfrm>
          <a:prstGeom prst="rect">
            <a:avLst/>
          </a:prstGeom>
        </p:spPr>
      </p:pic>
      <p:sp>
        <p:nvSpPr>
          <p:cNvPr id="8" name="TextBox 7"/>
          <p:cNvSpPr txBox="1"/>
          <p:nvPr/>
        </p:nvSpPr>
        <p:spPr>
          <a:xfrm>
            <a:off x="609599" y="1979446"/>
            <a:ext cx="10965871" cy="1661993"/>
          </a:xfrm>
          <a:prstGeom prst="rect">
            <a:avLst/>
          </a:prstGeom>
          <a:noFill/>
        </p:spPr>
        <p:txBody>
          <a:bodyPr wrap="square" lIns="0" tIns="0" rIns="0" bIns="0" rtlCol="0">
            <a:spAutoFit/>
          </a:bodyPr>
          <a:lstStyle/>
          <a:p>
            <a:r>
              <a:rPr lang="nl-NL" dirty="0" smtClean="0">
                <a:latin typeface="Microsoft YaHei Light" panose="020B0502040204020203" pitchFamily="34" charset="-122"/>
                <a:ea typeface="Microsoft YaHei Light" panose="020B0502040204020203" pitchFamily="34" charset="-122"/>
              </a:rPr>
              <a:t>To reduce the space occupied by older files and folder, you can create </a:t>
            </a:r>
            <a:r>
              <a:rPr lang="nl-NL" b="1" dirty="0" smtClean="0">
                <a:latin typeface="Microsoft YaHei Light" panose="020B0502040204020203" pitchFamily="34" charset="-122"/>
                <a:ea typeface="Microsoft YaHei Light" panose="020B0502040204020203" pitchFamily="34" charset="-122"/>
              </a:rPr>
              <a:t>compressed</a:t>
            </a:r>
            <a:r>
              <a:rPr lang="nl-NL" dirty="0" smtClean="0">
                <a:latin typeface="Microsoft YaHei Light" panose="020B0502040204020203" pitchFamily="34" charset="-122"/>
                <a:ea typeface="Microsoft YaHei Light" panose="020B0502040204020203" pitchFamily="34" charset="-122"/>
              </a:rPr>
              <a:t> versions of them. This process is know as </a:t>
            </a:r>
            <a:r>
              <a:rPr lang="nl-NL" b="1" dirty="0" smtClean="0">
                <a:latin typeface="Microsoft YaHei Light" panose="020B0502040204020203" pitchFamily="34" charset="-122"/>
                <a:ea typeface="Microsoft YaHei Light" panose="020B0502040204020203" pitchFamily="34" charset="-122"/>
              </a:rPr>
              <a:t>zipping</a:t>
            </a:r>
            <a:r>
              <a:rPr lang="nl-NL" dirty="0" smtClean="0">
                <a:latin typeface="Microsoft YaHei Light" panose="020B0502040204020203" pitchFamily="34" charset="-122"/>
                <a:ea typeface="Microsoft YaHei Light" panose="020B0502040204020203" pitchFamily="34" charset="-122"/>
              </a:rPr>
              <a:t> and shrinks files down to a fraction of their original size.</a:t>
            </a:r>
          </a:p>
          <a:p>
            <a:endParaRPr lang="nl-NL" dirty="0" smtClean="0">
              <a:latin typeface="Microsoft YaHei Light" panose="020B0502040204020203" pitchFamily="34" charset="-122"/>
              <a:ea typeface="Microsoft YaHei Light" panose="020B0502040204020203" pitchFamily="34" charset="-122"/>
            </a:endParaRPr>
          </a:p>
          <a:p>
            <a:endParaRPr lang="nl-NL" dirty="0">
              <a:latin typeface="Microsoft YaHei Light" panose="020B0502040204020203" pitchFamily="34" charset="-122"/>
              <a:ea typeface="Microsoft YaHei Light" panose="020B0502040204020203" pitchFamily="34" charset="-122"/>
            </a:endParaRPr>
          </a:p>
          <a:p>
            <a:r>
              <a:rPr lang="nl-NL" b="1" dirty="0" smtClean="0">
                <a:latin typeface="Microsoft YaHei Light" panose="020B0502040204020203" pitchFamily="34" charset="-122"/>
                <a:ea typeface="Microsoft YaHei Light" panose="020B0502040204020203" pitchFamily="34" charset="-122"/>
              </a:rPr>
              <a:t>How to compress file?</a:t>
            </a:r>
          </a:p>
          <a:p>
            <a:pPr marL="285750" indent="-285750">
              <a:buFont typeface="Arial" panose="020B0604020202020204" pitchFamily="34" charset="0"/>
              <a:buChar char="•"/>
            </a:pPr>
            <a:r>
              <a:rPr lang="nl-NL" b="1" dirty="0" smtClean="0">
                <a:latin typeface="Microsoft YaHei Light" panose="020B0502040204020203" pitchFamily="34" charset="-122"/>
                <a:ea typeface="Microsoft YaHei Light" panose="020B0502040204020203" pitchFamily="34" charset="-122"/>
              </a:rPr>
              <a:t>Right-click</a:t>
            </a:r>
            <a:r>
              <a:rPr lang="nl-NL" dirty="0" smtClean="0">
                <a:latin typeface="Microsoft YaHei Light" panose="020B0502040204020203" pitchFamily="34" charset="-122"/>
                <a:ea typeface="Microsoft YaHei Light" panose="020B0502040204020203" pitchFamily="34" charset="-122"/>
              </a:rPr>
              <a:t> on it and select menu </a:t>
            </a:r>
            <a:r>
              <a:rPr lang="nl-NL" b="1" dirty="0" smtClean="0">
                <a:latin typeface="Microsoft YaHei Light" panose="020B0502040204020203" pitchFamily="34" charset="-122"/>
                <a:ea typeface="Microsoft YaHei Light" panose="020B0502040204020203" pitchFamily="34" charset="-122"/>
              </a:rPr>
              <a:t>Sent to</a:t>
            </a:r>
            <a:r>
              <a:rPr lang="nl-NL" dirty="0" smtClean="0">
                <a:latin typeface="Microsoft YaHei Light" panose="020B0502040204020203" pitchFamily="34" charset="-122"/>
                <a:ea typeface="Microsoft YaHei Light" panose="020B0502040204020203" pitchFamily="34" charset="-122"/>
              </a:rPr>
              <a:t> &gt;&gt; </a:t>
            </a:r>
            <a:r>
              <a:rPr lang="nl-NL" b="1" dirty="0" smtClean="0">
                <a:latin typeface="Microsoft YaHei Light" panose="020B0502040204020203" pitchFamily="34" charset="-122"/>
                <a:ea typeface="Microsoft YaHei Light" panose="020B0502040204020203" pitchFamily="34" charset="-122"/>
              </a:rPr>
              <a:t>Compressed (zipped) folder</a:t>
            </a:r>
            <a:endParaRPr lang="nl-NL" dirty="0" smtClean="0">
              <a:latin typeface="Microsoft YaHei Light" panose="020B0502040204020203" pitchFamily="34" charset="-122"/>
              <a:ea typeface="Microsoft YaHei Light" panose="020B0502040204020203" pitchFamily="34" charset="-122"/>
            </a:endParaRPr>
          </a:p>
        </p:txBody>
      </p: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30</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3288720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980"/>
          <p:cNvSpPr/>
          <p:nvPr/>
        </p:nvSpPr>
        <p:spPr>
          <a:xfrm>
            <a:off x="0" y="1041991"/>
            <a:ext cx="5405572" cy="5816009"/>
          </a:xfrm>
          <a:custGeom>
            <a:avLst/>
            <a:gdLst/>
            <a:ahLst/>
            <a:cxnLst>
              <a:cxn ang="0">
                <a:pos x="wd2" y="hd2"/>
              </a:cxn>
              <a:cxn ang="5400000">
                <a:pos x="wd2" y="hd2"/>
              </a:cxn>
              <a:cxn ang="10800000">
                <a:pos x="wd2" y="hd2"/>
              </a:cxn>
              <a:cxn ang="16200000">
                <a:pos x="wd2" y="hd2"/>
              </a:cxn>
            </a:cxnLst>
            <a:rect l="0" t="0" r="r" b="b"/>
            <a:pathLst>
              <a:path w="21600" h="21600" extrusionOk="0">
                <a:moveTo>
                  <a:pt x="63" y="0"/>
                </a:moveTo>
                <a:lnTo>
                  <a:pt x="21600" y="5454"/>
                </a:lnTo>
                <a:lnTo>
                  <a:pt x="21600" y="16851"/>
                </a:lnTo>
                <a:lnTo>
                  <a:pt x="0" y="21600"/>
                </a:lnTo>
                <a:lnTo>
                  <a:pt x="63" y="0"/>
                </a:lnTo>
                <a:close/>
              </a:path>
            </a:pathLst>
          </a:custGeom>
          <a:solidFill>
            <a:schemeClr val="accent1">
              <a:lumMod val="75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400">
              <a:latin typeface="Microsoft YaHei Light" panose="020B0502040204020203" pitchFamily="34" charset="-122"/>
              <a:ea typeface="Microsoft YaHei Light" panose="020B0502040204020203" pitchFamily="34" charset="-122"/>
            </a:endParaRPr>
          </a:p>
        </p:txBody>
      </p:sp>
      <p:grpSp>
        <p:nvGrpSpPr>
          <p:cNvPr id="11" name="Group 983"/>
          <p:cNvGrpSpPr/>
          <p:nvPr/>
        </p:nvGrpSpPr>
        <p:grpSpPr>
          <a:xfrm>
            <a:off x="1926696" y="2695889"/>
            <a:ext cx="1552180" cy="1034074"/>
            <a:chOff x="0" y="0"/>
            <a:chExt cx="3046101" cy="2029335"/>
          </a:xfrm>
        </p:grpSpPr>
        <p:sp>
          <p:nvSpPr>
            <p:cNvPr id="12" name="Shape 981"/>
            <p:cNvSpPr/>
            <p:nvPr/>
          </p:nvSpPr>
          <p:spPr>
            <a:xfrm>
              <a:off x="0" y="0"/>
              <a:ext cx="3046102" cy="2029336"/>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100" b="1">
                  <a:latin typeface="Kontrapunkt Bob Bold"/>
                  <a:ea typeface="Kontrapunkt Bob Bold"/>
                  <a:cs typeface="Kontrapunkt Bob Bold"/>
                  <a:sym typeface="Kontrapunkt Bob Bold"/>
                </a:defRPr>
              </a:pPr>
              <a:endParaRPr sz="2400">
                <a:latin typeface="Microsoft YaHei Light" panose="020B0502040204020203" pitchFamily="34" charset="-122"/>
                <a:ea typeface="Microsoft YaHei Light" panose="020B0502040204020203" pitchFamily="34" charset="-122"/>
              </a:endParaRPr>
            </a:p>
          </p:txBody>
        </p:sp>
        <p:sp>
          <p:nvSpPr>
            <p:cNvPr id="13" name="Shape 982"/>
            <p:cNvSpPr/>
            <p:nvPr/>
          </p:nvSpPr>
          <p:spPr>
            <a:xfrm>
              <a:off x="1173783" y="470115"/>
              <a:ext cx="698536" cy="69853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100" b="1">
                  <a:latin typeface="Kontrapunkt Bob Bold"/>
                  <a:ea typeface="Kontrapunkt Bob Bold"/>
                  <a:cs typeface="Kontrapunkt Bob Bold"/>
                  <a:sym typeface="Kontrapunkt Bob Bold"/>
                </a:defRPr>
              </a:pPr>
              <a:endParaRPr sz="2400">
                <a:latin typeface="Microsoft YaHei Light" panose="020B0502040204020203" pitchFamily="34" charset="-122"/>
                <a:ea typeface="Microsoft YaHei Light" panose="020B0502040204020203" pitchFamily="34" charset="-122"/>
              </a:endParaRPr>
            </a:p>
          </p:txBody>
        </p:sp>
      </p:grpSp>
      <p:sp>
        <p:nvSpPr>
          <p:cNvPr id="2" name="Title 1"/>
          <p:cNvSpPr>
            <a:spLocks noGrp="1"/>
          </p:cNvSpPr>
          <p:nvPr>
            <p:ph type="title"/>
          </p:nvPr>
        </p:nvSpPr>
        <p:spPr>
          <a:xfrm>
            <a:off x="-239025" y="3729963"/>
            <a:ext cx="5805040" cy="1325563"/>
          </a:xfrm>
        </p:spPr>
        <p:txBody>
          <a:bodyPr>
            <a:normAutofit/>
          </a:bodyPr>
          <a:lstStyle/>
          <a:p>
            <a:pPr algn="ctr"/>
            <a:r>
              <a:rPr lang="en-US" sz="2400" b="1" dirty="0" smtClean="0">
                <a:solidFill>
                  <a:schemeClr val="bg1"/>
                </a:solidFill>
                <a:latin typeface="Microsoft YaHei Light" panose="020B0502040204020203" pitchFamily="34" charset="-122"/>
                <a:ea typeface="Microsoft YaHei Light" panose="020B0502040204020203" pitchFamily="34" charset="-122"/>
              </a:rPr>
              <a:t>Unit </a:t>
            </a:r>
            <a:r>
              <a:rPr lang="en-US" sz="2400" b="1" dirty="0" smtClean="0">
                <a:solidFill>
                  <a:schemeClr val="bg1"/>
                </a:solidFill>
                <a:latin typeface="Microsoft YaHei Light" panose="020B0502040204020203" pitchFamily="34" charset="-122"/>
                <a:ea typeface="Microsoft YaHei Light" panose="020B0502040204020203" pitchFamily="34" charset="-122"/>
              </a:rPr>
              <a:t>4 </a:t>
            </a:r>
            <a:r>
              <a:rPr lang="en-US" sz="2400" b="1" dirty="0" smtClean="0">
                <a:solidFill>
                  <a:schemeClr val="bg1"/>
                </a:solidFill>
                <a:latin typeface="Microsoft YaHei Light" panose="020B0502040204020203" pitchFamily="34" charset="-122"/>
                <a:ea typeface="Microsoft YaHei Light" panose="020B0502040204020203" pitchFamily="34" charset="-122"/>
              </a:rPr>
              <a:t>: </a:t>
            </a:r>
            <a:r>
              <a:rPr lang="en-US" sz="2400" b="1" dirty="0" smtClean="0">
                <a:solidFill>
                  <a:schemeClr val="bg1"/>
                </a:solidFill>
                <a:latin typeface="Microsoft YaHei Light" panose="020B0502040204020203" pitchFamily="34" charset="-122"/>
                <a:ea typeface="Microsoft YaHei Light" panose="020B0502040204020203" pitchFamily="34" charset="-122"/>
              </a:rPr>
              <a:t>Working with Text</a:t>
            </a:r>
            <a:endParaRPr lang="en-US" sz="2400" b="1" dirty="0">
              <a:solidFill>
                <a:schemeClr val="bg1"/>
              </a:solidFill>
              <a:latin typeface="Microsoft YaHei Light" panose="020B0502040204020203" pitchFamily="34" charset="-122"/>
              <a:ea typeface="Microsoft YaHei Light" panose="020B0502040204020203" pitchFamily="34" charset="-122"/>
            </a:endParaRPr>
          </a:p>
        </p:txBody>
      </p:sp>
      <p:sp>
        <p:nvSpPr>
          <p:cNvPr id="3" name="Slide Number Placeholder 2"/>
          <p:cNvSpPr>
            <a:spLocks noGrp="1"/>
          </p:cNvSpPr>
          <p:nvPr>
            <p:ph type="sldNum" sz="quarter" idx="12"/>
          </p:nvPr>
        </p:nvSpPr>
        <p:spPr/>
        <p:txBody>
          <a:bodyPr/>
          <a:lstStyle/>
          <a:p>
            <a:fld id="{6D22F896-40B5-4ADD-8801-0D06FADFA095}" type="slidenum">
              <a:rPr lang="en-US" sz="1800" smtClean="0">
                <a:latin typeface="Microsoft YaHei Light" panose="020B0502040204020203" pitchFamily="34" charset="-122"/>
                <a:ea typeface="Microsoft YaHei Light" panose="020B0502040204020203" pitchFamily="34" charset="-122"/>
              </a:rPr>
              <a:t>31</a:t>
            </a:fld>
            <a:endParaRPr lang="en-US" sz="1800" dirty="0">
              <a:latin typeface="Microsoft YaHei Light" panose="020B0502040204020203" pitchFamily="34" charset="-122"/>
              <a:ea typeface="Microsoft YaHei Light" panose="020B0502040204020203" pitchFamily="34" charset="-122"/>
            </a:endParaRPr>
          </a:p>
        </p:txBody>
      </p:sp>
      <p:sp>
        <p:nvSpPr>
          <p:cNvPr id="4" name="TextBox 3"/>
          <p:cNvSpPr txBox="1"/>
          <p:nvPr/>
        </p:nvSpPr>
        <p:spPr>
          <a:xfrm>
            <a:off x="6003688" y="2392597"/>
            <a:ext cx="5201468" cy="2862322"/>
          </a:xfrm>
          <a:prstGeom prst="rect">
            <a:avLst/>
          </a:prstGeom>
          <a:noFill/>
        </p:spPr>
        <p:txBody>
          <a:bodyPr wrap="square" rtlCol="0">
            <a:spAutoFit/>
          </a:bodyPr>
          <a:lstStyle/>
          <a:p>
            <a:pPr marL="285750" indent="-285750">
              <a:lnSpc>
                <a:spcPct val="150000"/>
              </a:lnSpc>
              <a:buBlip>
                <a:blip r:embed="rId2"/>
              </a:buBlip>
            </a:pPr>
            <a:r>
              <a:rPr lang="en-US" sz="2400" dirty="0" smtClean="0">
                <a:latin typeface="Microsoft YaHei Light" panose="020B0502040204020203" pitchFamily="34" charset="-122"/>
                <a:ea typeface="Microsoft YaHei Light" panose="020B0502040204020203" pitchFamily="34" charset="-122"/>
              </a:rPr>
              <a:t> </a:t>
            </a:r>
            <a:r>
              <a:rPr lang="en-US" sz="2400" dirty="0" err="1" smtClean="0">
                <a:latin typeface="Microsoft YaHei Light" panose="020B0502040204020203" pitchFamily="34" charset="-122"/>
                <a:ea typeface="Microsoft YaHei Light" panose="020B0502040204020203" pitchFamily="34" charset="-122"/>
              </a:rPr>
              <a:t>Wordpad</a:t>
            </a:r>
            <a:endParaRPr lang="en-US" sz="2400" dirty="0" smtClean="0">
              <a:latin typeface="Microsoft YaHei Light" panose="020B0502040204020203" pitchFamily="34" charset="-122"/>
              <a:ea typeface="Microsoft YaHei Light" panose="020B0502040204020203" pitchFamily="34" charset="-122"/>
            </a:endParaRP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Saving Document</a:t>
            </a:r>
            <a:endParaRPr lang="en-GB" sz="2400" dirty="0" smtClean="0">
              <a:latin typeface="Microsoft YaHei Light" panose="020B0502040204020203" pitchFamily="34" charset="-122"/>
              <a:ea typeface="Microsoft YaHei Light" panose="020B0502040204020203" pitchFamily="34" charset="-122"/>
            </a:endParaRPr>
          </a:p>
          <a:p>
            <a:pPr marL="285750" indent="-285750">
              <a:lnSpc>
                <a:spcPct val="150000"/>
              </a:lnSpc>
              <a:buBlip>
                <a:blip r:embed="rId2"/>
              </a:buBlip>
            </a:pPr>
            <a:r>
              <a:rPr lang="en-GB" sz="2400" dirty="0">
                <a:latin typeface="Microsoft YaHei Light" panose="020B0502040204020203" pitchFamily="34" charset="-122"/>
                <a:ea typeface="Microsoft YaHei Light" panose="020B0502040204020203" pitchFamily="34" charset="-122"/>
              </a:rPr>
              <a:t> </a:t>
            </a:r>
            <a:r>
              <a:rPr lang="en-GB" sz="2400" dirty="0" smtClean="0">
                <a:latin typeface="Microsoft YaHei Light" panose="020B0502040204020203" pitchFamily="34" charset="-122"/>
                <a:ea typeface="Microsoft YaHei Light" panose="020B0502040204020203" pitchFamily="34" charset="-122"/>
              </a:rPr>
              <a:t>Cut, Copy, Paste</a:t>
            </a:r>
            <a:endParaRPr lang="en-GB" sz="2400" dirty="0" smtClean="0">
              <a:latin typeface="Microsoft YaHei Light" panose="020B0502040204020203" pitchFamily="34" charset="-122"/>
              <a:ea typeface="Microsoft YaHei Light" panose="020B0502040204020203" pitchFamily="34" charset="-122"/>
            </a:endParaRP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a:t>
            </a:r>
            <a:r>
              <a:rPr lang="en-GB" sz="2400" dirty="0" smtClean="0">
                <a:latin typeface="Microsoft YaHei Light" panose="020B0502040204020203" pitchFamily="34" charset="-122"/>
                <a:ea typeface="Microsoft YaHei Light" panose="020B0502040204020203" pitchFamily="34" charset="-122"/>
              </a:rPr>
              <a:t>Printing Document</a:t>
            </a:r>
            <a:endParaRPr lang="en-GB" sz="2400" dirty="0" smtClean="0">
              <a:latin typeface="Microsoft YaHei Light" panose="020B0502040204020203" pitchFamily="34" charset="-122"/>
              <a:ea typeface="Microsoft YaHei Light" panose="020B0502040204020203" pitchFamily="34" charset="-122"/>
            </a:endParaRPr>
          </a:p>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a:t>
            </a:r>
            <a:r>
              <a:rPr lang="en-GB" sz="2400" dirty="0" smtClean="0">
                <a:latin typeface="Microsoft YaHei Light" panose="020B0502040204020203" pitchFamily="34" charset="-122"/>
                <a:ea typeface="Microsoft YaHei Light" panose="020B0502040204020203" pitchFamily="34" charset="-122"/>
              </a:rPr>
              <a:t>Taking Screenshots</a:t>
            </a:r>
            <a:endParaRPr lang="en-GB" sz="2400" dirty="0" smtClean="0">
              <a:latin typeface="Microsoft YaHei Light" panose="020B0502040204020203" pitchFamily="34" charset="-122"/>
              <a:ea typeface="Microsoft YaHei Light" panose="020B0502040204020203" pitchFamily="34" charset="-122"/>
            </a:endParaRPr>
          </a:p>
        </p:txBody>
      </p:sp>
    </p:spTree>
    <p:extLst>
      <p:ext uri="{BB962C8B-B14F-4D97-AF65-F5344CB8AC3E}">
        <p14:creationId xmlns:p14="http://schemas.microsoft.com/office/powerpoint/2010/main" val="20957928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p:nvSpPr>
        <p:spPr>
          <a:xfrm>
            <a:off x="609600" y="1233527"/>
            <a:ext cx="10965871" cy="461665"/>
          </a:xfrm>
          <a:prstGeom prst="rect">
            <a:avLst/>
          </a:prstGeom>
        </p:spPr>
        <p:txBody>
          <a:bodyPr wrap="square">
            <a:spAutoFit/>
          </a:bodyPr>
          <a:lstStyle/>
          <a:p>
            <a:pPr defTabSz="914400">
              <a:defRPr/>
            </a:pPr>
            <a:r>
              <a:rPr lang="en-US" sz="2400" b="1" dirty="0" smtClean="0">
                <a:latin typeface="Microsoft YaHei" panose="020B0503020204020204" pitchFamily="34" charset="-122"/>
                <a:ea typeface="Microsoft YaHei" panose="020B0503020204020204" pitchFamily="34" charset="-122"/>
              </a:rPr>
              <a:t>WordPad</a:t>
            </a:r>
            <a:endParaRPr lang="en-GB" sz="2400" b="1" dirty="0">
              <a:latin typeface="Microsoft YaHei" panose="020B0503020204020204" pitchFamily="34" charset="-122"/>
              <a:ea typeface="Microsoft YaHei" panose="020B0503020204020204" pitchFamily="34" charset="-122"/>
            </a:endParaRPr>
          </a:p>
        </p:txBody>
      </p:sp>
      <p:pic>
        <p:nvPicPr>
          <p:cNvPr id="8" name="Picture 7"/>
          <p:cNvPicPr>
            <a:picLocks noChangeAspect="1"/>
          </p:cNvPicPr>
          <p:nvPr/>
        </p:nvPicPr>
        <p:blipFill>
          <a:blip r:embed="rId2"/>
          <a:stretch>
            <a:fillRect/>
          </a:stretch>
        </p:blipFill>
        <p:spPr>
          <a:xfrm>
            <a:off x="2726330" y="1818772"/>
            <a:ext cx="8133333" cy="4914286"/>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grpSp>
        <p:nvGrpSpPr>
          <p:cNvPr id="32" name="Group 31"/>
          <p:cNvGrpSpPr/>
          <p:nvPr/>
        </p:nvGrpSpPr>
        <p:grpSpPr>
          <a:xfrm>
            <a:off x="1217065" y="1955929"/>
            <a:ext cx="1703113" cy="439674"/>
            <a:chOff x="2307925" y="1955929"/>
            <a:chExt cx="1703113" cy="439674"/>
          </a:xfrm>
        </p:grpSpPr>
        <p:sp>
          <p:nvSpPr>
            <p:cNvPr id="9" name="Shape 1039"/>
            <p:cNvSpPr/>
            <p:nvPr/>
          </p:nvSpPr>
          <p:spPr>
            <a:xfrm flipV="1">
              <a:off x="3316406" y="1955929"/>
              <a:ext cx="694632" cy="25500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28575">
              <a:solidFill>
                <a:srgbClr val="53585F"/>
              </a:solidFill>
              <a:miter lim="400000"/>
              <a:headEnd type="oval"/>
              <a:tailEnd type="triangle"/>
            </a:ln>
          </p:spPr>
          <p:txBody>
            <a:bodyPr lIns="50800" tIns="50800" rIns="50800" bIns="50800" anchor="ctr"/>
            <a:lstStyle/>
            <a:p>
              <a:pPr lvl="0">
                <a:defRPr sz="3200">
                  <a:solidFill>
                    <a:srgbClr val="000000"/>
                  </a:solidFill>
                  <a:latin typeface="Helvetica Light"/>
                  <a:ea typeface="Helvetica Light"/>
                  <a:cs typeface="Helvetica Light"/>
                  <a:sym typeface="Helvetica Light"/>
                </a:defRPr>
              </a:pPr>
              <a:endParaRPr/>
            </a:p>
          </p:txBody>
        </p:sp>
        <p:sp>
          <p:nvSpPr>
            <p:cNvPr id="10" name="TextBox 9"/>
            <p:cNvSpPr txBox="1"/>
            <p:nvPr/>
          </p:nvSpPr>
          <p:spPr>
            <a:xfrm>
              <a:off x="2307925" y="2026271"/>
              <a:ext cx="1008481" cy="369332"/>
            </a:xfrm>
            <a:prstGeom prst="rect">
              <a:avLst/>
            </a:prstGeom>
            <a:noFill/>
          </p:spPr>
          <p:txBody>
            <a:bodyPr wrap="none" rtlCol="0">
              <a:spAutoFit/>
            </a:bodyPr>
            <a:lstStyle/>
            <a:p>
              <a:r>
                <a:rPr lang="en-US" dirty="0" smtClean="0">
                  <a:latin typeface="Microsoft YaHei" panose="020B0503020204020204" pitchFamily="34" charset="-122"/>
                  <a:ea typeface="Microsoft YaHei" panose="020B0503020204020204" pitchFamily="34" charset="-122"/>
                </a:rPr>
                <a:t>Toolbar</a:t>
              </a:r>
              <a:endParaRPr lang="en-US" dirty="0">
                <a:latin typeface="Microsoft YaHei" panose="020B0503020204020204" pitchFamily="34" charset="-122"/>
                <a:ea typeface="Microsoft YaHei" panose="020B0503020204020204" pitchFamily="34" charset="-122"/>
              </a:endParaRPr>
            </a:p>
          </p:txBody>
        </p:sp>
      </p:grpSp>
      <p:grpSp>
        <p:nvGrpSpPr>
          <p:cNvPr id="33" name="Group 32"/>
          <p:cNvGrpSpPr/>
          <p:nvPr/>
        </p:nvGrpSpPr>
        <p:grpSpPr>
          <a:xfrm>
            <a:off x="1551065" y="2292824"/>
            <a:ext cx="2455514" cy="749355"/>
            <a:chOff x="2641925" y="2292824"/>
            <a:chExt cx="2455514" cy="749355"/>
          </a:xfrm>
        </p:grpSpPr>
        <p:grpSp>
          <p:nvGrpSpPr>
            <p:cNvPr id="21" name="Group 20"/>
            <p:cNvGrpSpPr/>
            <p:nvPr/>
          </p:nvGrpSpPr>
          <p:grpSpPr>
            <a:xfrm>
              <a:off x="3316406" y="2292824"/>
              <a:ext cx="1781033" cy="576831"/>
              <a:chOff x="3316406" y="2292824"/>
              <a:chExt cx="1781033" cy="576831"/>
            </a:xfrm>
          </p:grpSpPr>
          <p:sp>
            <p:nvSpPr>
              <p:cNvPr id="11" name="Shape 1039"/>
              <p:cNvSpPr/>
              <p:nvPr/>
            </p:nvSpPr>
            <p:spPr>
              <a:xfrm flipV="1">
                <a:off x="3316406" y="2556421"/>
                <a:ext cx="1282890" cy="31323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28575">
                <a:solidFill>
                  <a:srgbClr val="53585F"/>
                </a:solidFill>
                <a:miter lim="400000"/>
                <a:headEnd type="oval"/>
                <a:tailEnd type="triangle"/>
              </a:ln>
            </p:spPr>
            <p:txBody>
              <a:bodyPr lIns="50800" tIns="50800" rIns="50800" bIns="50800" anchor="ctr"/>
              <a:lstStyle/>
              <a:p>
                <a:pPr lvl="0">
                  <a:defRPr sz="3200">
                    <a:solidFill>
                      <a:srgbClr val="000000"/>
                    </a:solidFill>
                    <a:latin typeface="Helvetica Light"/>
                    <a:ea typeface="Helvetica Light"/>
                    <a:cs typeface="Helvetica Light"/>
                    <a:sym typeface="Helvetica Light"/>
                  </a:defRPr>
                </a:pPr>
                <a:endParaRPr/>
              </a:p>
            </p:txBody>
          </p:sp>
          <p:cxnSp>
            <p:nvCxnSpPr>
              <p:cNvPr id="13" name="Straight Connector 12"/>
              <p:cNvCxnSpPr/>
              <p:nvPr/>
            </p:nvCxnSpPr>
            <p:spPr>
              <a:xfrm flipH="1" flipV="1">
                <a:off x="4155743" y="2292824"/>
                <a:ext cx="443553" cy="263597"/>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599296" y="2292824"/>
                <a:ext cx="0" cy="263597"/>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4599296" y="2292824"/>
                <a:ext cx="498143" cy="263597"/>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2641925" y="2672847"/>
              <a:ext cx="674480" cy="369332"/>
            </a:xfrm>
            <a:prstGeom prst="rect">
              <a:avLst/>
            </a:prstGeom>
            <a:noFill/>
          </p:spPr>
          <p:txBody>
            <a:bodyPr wrap="none" rtlCol="0">
              <a:spAutoFit/>
            </a:bodyPr>
            <a:lstStyle/>
            <a:p>
              <a:r>
                <a:rPr lang="en-US" dirty="0" smtClean="0">
                  <a:latin typeface="Microsoft YaHei" panose="020B0503020204020204" pitchFamily="34" charset="-122"/>
                  <a:ea typeface="Microsoft YaHei" panose="020B0503020204020204" pitchFamily="34" charset="-122"/>
                </a:rPr>
                <a:t>Tabs</a:t>
              </a:r>
              <a:endParaRPr lang="en-US" dirty="0">
                <a:latin typeface="Microsoft YaHei" panose="020B0503020204020204" pitchFamily="34" charset="-122"/>
                <a:ea typeface="Microsoft YaHei" panose="020B0503020204020204" pitchFamily="34" charset="-122"/>
              </a:endParaRPr>
            </a:p>
          </p:txBody>
        </p:sp>
      </p:grpSp>
      <p:grpSp>
        <p:nvGrpSpPr>
          <p:cNvPr id="34" name="Group 33"/>
          <p:cNvGrpSpPr/>
          <p:nvPr/>
        </p:nvGrpSpPr>
        <p:grpSpPr>
          <a:xfrm>
            <a:off x="336883" y="4484522"/>
            <a:ext cx="2816275" cy="646331"/>
            <a:chOff x="1427743" y="4484522"/>
            <a:chExt cx="2816275" cy="646331"/>
          </a:xfrm>
        </p:grpSpPr>
        <p:sp>
          <p:nvSpPr>
            <p:cNvPr id="22" name="Shape 1039"/>
            <p:cNvSpPr/>
            <p:nvPr/>
          </p:nvSpPr>
          <p:spPr>
            <a:xfrm>
              <a:off x="3316405" y="4681330"/>
              <a:ext cx="927613" cy="27458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28575">
              <a:solidFill>
                <a:srgbClr val="53585F"/>
              </a:solidFill>
              <a:miter lim="400000"/>
              <a:headEnd type="oval"/>
              <a:tailEnd type="triangle"/>
            </a:ln>
          </p:spPr>
          <p:txBody>
            <a:bodyPr lIns="50800" tIns="50800" rIns="50800" bIns="50800" anchor="ctr"/>
            <a:lstStyle/>
            <a:p>
              <a:pPr lvl="0">
                <a:defRPr sz="3200">
                  <a:solidFill>
                    <a:srgbClr val="000000"/>
                  </a:solidFill>
                  <a:latin typeface="Helvetica Light"/>
                  <a:ea typeface="Helvetica Light"/>
                  <a:cs typeface="Helvetica Light"/>
                  <a:sym typeface="Helvetica Light"/>
                </a:defRPr>
              </a:pPr>
              <a:endParaRPr/>
            </a:p>
          </p:txBody>
        </p:sp>
        <p:sp>
          <p:nvSpPr>
            <p:cNvPr id="23" name="TextBox 22"/>
            <p:cNvSpPr txBox="1"/>
            <p:nvPr/>
          </p:nvSpPr>
          <p:spPr>
            <a:xfrm>
              <a:off x="1427743" y="4484522"/>
              <a:ext cx="1900445" cy="646331"/>
            </a:xfrm>
            <a:prstGeom prst="rect">
              <a:avLst/>
            </a:prstGeom>
            <a:noFill/>
          </p:spPr>
          <p:txBody>
            <a:bodyPr wrap="square" rtlCol="0">
              <a:spAutoFit/>
            </a:bodyPr>
            <a:lstStyle/>
            <a:p>
              <a:pPr algn="r"/>
              <a:r>
                <a:rPr lang="en-US" dirty="0" smtClean="0">
                  <a:latin typeface="Microsoft YaHei" panose="020B0503020204020204" pitchFamily="34" charset="-122"/>
                  <a:ea typeface="Microsoft YaHei" panose="020B0503020204020204" pitchFamily="34" charset="-122"/>
                </a:rPr>
                <a:t>Document Window</a:t>
              </a:r>
              <a:endParaRPr lang="en-US" dirty="0">
                <a:latin typeface="Microsoft YaHei" panose="020B0503020204020204" pitchFamily="34" charset="-122"/>
                <a:ea typeface="Microsoft YaHei" panose="020B0503020204020204" pitchFamily="34" charset="-122"/>
              </a:endParaRPr>
            </a:p>
          </p:txBody>
        </p:sp>
      </p:grpSp>
      <p:grpSp>
        <p:nvGrpSpPr>
          <p:cNvPr id="36" name="Group 35"/>
          <p:cNvGrpSpPr/>
          <p:nvPr/>
        </p:nvGrpSpPr>
        <p:grpSpPr>
          <a:xfrm>
            <a:off x="5916783" y="3390084"/>
            <a:ext cx="989869" cy="642063"/>
            <a:chOff x="7007643" y="3390084"/>
            <a:chExt cx="989869" cy="642063"/>
          </a:xfrm>
        </p:grpSpPr>
        <p:sp>
          <p:nvSpPr>
            <p:cNvPr id="24" name="Shape 1039"/>
            <p:cNvSpPr/>
            <p:nvPr/>
          </p:nvSpPr>
          <p:spPr>
            <a:xfrm rot="12240022">
              <a:off x="7007643" y="3390084"/>
              <a:ext cx="349916" cy="40368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28575">
              <a:solidFill>
                <a:srgbClr val="53585F"/>
              </a:solidFill>
              <a:miter lim="400000"/>
              <a:headEnd type="oval"/>
              <a:tailEnd type="triangle"/>
            </a:ln>
          </p:spPr>
          <p:txBody>
            <a:bodyPr lIns="50800" tIns="50800" rIns="50800" bIns="50800" anchor="ctr"/>
            <a:lstStyle/>
            <a:p>
              <a:pPr lvl="0">
                <a:defRPr sz="3200">
                  <a:solidFill>
                    <a:srgbClr val="000000"/>
                  </a:solidFill>
                  <a:latin typeface="Helvetica Light"/>
                  <a:ea typeface="Helvetica Light"/>
                  <a:cs typeface="Helvetica Light"/>
                  <a:sym typeface="Helvetica Light"/>
                </a:defRPr>
              </a:pPr>
              <a:endParaRPr/>
            </a:p>
          </p:txBody>
        </p:sp>
        <p:sp>
          <p:nvSpPr>
            <p:cNvPr id="25" name="TextBox 24"/>
            <p:cNvSpPr txBox="1"/>
            <p:nvPr/>
          </p:nvSpPr>
          <p:spPr>
            <a:xfrm>
              <a:off x="7238971" y="3662815"/>
              <a:ext cx="758541" cy="369332"/>
            </a:xfrm>
            <a:prstGeom prst="rect">
              <a:avLst/>
            </a:prstGeom>
            <a:noFill/>
          </p:spPr>
          <p:txBody>
            <a:bodyPr wrap="none" rtlCol="0">
              <a:spAutoFit/>
            </a:bodyPr>
            <a:lstStyle/>
            <a:p>
              <a:r>
                <a:rPr lang="en-US" dirty="0" smtClean="0">
                  <a:latin typeface="Microsoft YaHei" panose="020B0503020204020204" pitchFamily="34" charset="-122"/>
                  <a:ea typeface="Microsoft YaHei" panose="020B0503020204020204" pitchFamily="34" charset="-122"/>
                </a:rPr>
                <a:t>Ruler</a:t>
              </a:r>
              <a:endParaRPr lang="en-US" dirty="0">
                <a:latin typeface="Microsoft YaHei" panose="020B0503020204020204" pitchFamily="34" charset="-122"/>
                <a:ea typeface="Microsoft YaHei" panose="020B0503020204020204" pitchFamily="34" charset="-122"/>
              </a:endParaRPr>
            </a:p>
          </p:txBody>
        </p:sp>
      </p:grpSp>
      <p:grpSp>
        <p:nvGrpSpPr>
          <p:cNvPr id="35" name="Group 34"/>
          <p:cNvGrpSpPr/>
          <p:nvPr/>
        </p:nvGrpSpPr>
        <p:grpSpPr>
          <a:xfrm>
            <a:off x="4147446" y="5771326"/>
            <a:ext cx="1290674" cy="775041"/>
            <a:chOff x="5238306" y="5771326"/>
            <a:chExt cx="1290674" cy="775041"/>
          </a:xfrm>
        </p:grpSpPr>
        <p:sp>
          <p:nvSpPr>
            <p:cNvPr id="26" name="Shape 1039"/>
            <p:cNvSpPr/>
            <p:nvPr/>
          </p:nvSpPr>
          <p:spPr>
            <a:xfrm rot="1345034">
              <a:off x="5947394" y="6142683"/>
              <a:ext cx="349916" cy="40368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28575">
              <a:solidFill>
                <a:srgbClr val="53585F"/>
              </a:solidFill>
              <a:miter lim="400000"/>
              <a:headEnd type="oval"/>
              <a:tailEnd type="triangle"/>
            </a:ln>
          </p:spPr>
          <p:txBody>
            <a:bodyPr lIns="50800" tIns="50800" rIns="50800" bIns="50800" anchor="ctr"/>
            <a:lstStyle/>
            <a:p>
              <a:pPr lvl="0">
                <a:defRPr sz="3200">
                  <a:solidFill>
                    <a:srgbClr val="000000"/>
                  </a:solidFill>
                  <a:latin typeface="Helvetica Light"/>
                  <a:ea typeface="Helvetica Light"/>
                  <a:cs typeface="Helvetica Light"/>
                  <a:sym typeface="Helvetica Light"/>
                </a:defRPr>
              </a:pPr>
              <a:endParaRPr/>
            </a:p>
          </p:txBody>
        </p:sp>
        <p:sp>
          <p:nvSpPr>
            <p:cNvPr id="27" name="TextBox 26"/>
            <p:cNvSpPr txBox="1"/>
            <p:nvPr/>
          </p:nvSpPr>
          <p:spPr>
            <a:xfrm>
              <a:off x="5238306" y="5771326"/>
              <a:ext cx="1290674" cy="369332"/>
            </a:xfrm>
            <a:prstGeom prst="rect">
              <a:avLst/>
            </a:prstGeom>
            <a:noFill/>
          </p:spPr>
          <p:txBody>
            <a:bodyPr wrap="none" rtlCol="0">
              <a:spAutoFit/>
            </a:bodyPr>
            <a:lstStyle/>
            <a:p>
              <a:r>
                <a:rPr lang="en-US" dirty="0" smtClean="0">
                  <a:latin typeface="Microsoft YaHei" panose="020B0503020204020204" pitchFamily="34" charset="-122"/>
                  <a:ea typeface="Microsoft YaHei" panose="020B0503020204020204" pitchFamily="34" charset="-122"/>
                </a:rPr>
                <a:t>Status bar</a:t>
              </a:r>
              <a:endParaRPr lang="en-US" dirty="0">
                <a:latin typeface="Microsoft YaHei" panose="020B0503020204020204" pitchFamily="34" charset="-122"/>
                <a:ea typeface="Microsoft YaHei" panose="020B0503020204020204" pitchFamily="34" charset="-122"/>
              </a:endParaRPr>
            </a:p>
          </p:txBody>
        </p:sp>
      </p:grpSp>
      <p:grpSp>
        <p:nvGrpSpPr>
          <p:cNvPr id="37" name="Group 36"/>
          <p:cNvGrpSpPr/>
          <p:nvPr/>
        </p:nvGrpSpPr>
        <p:grpSpPr>
          <a:xfrm>
            <a:off x="9110656" y="2765389"/>
            <a:ext cx="981359" cy="1232217"/>
            <a:chOff x="10201516" y="2765389"/>
            <a:chExt cx="981359" cy="1232217"/>
          </a:xfrm>
        </p:grpSpPr>
        <p:sp>
          <p:nvSpPr>
            <p:cNvPr id="28" name="Shape 1039"/>
            <p:cNvSpPr/>
            <p:nvPr/>
          </p:nvSpPr>
          <p:spPr>
            <a:xfrm rot="6934009" flipH="1">
              <a:off x="10448491" y="3113507"/>
              <a:ext cx="914911" cy="21867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28575">
              <a:solidFill>
                <a:srgbClr val="53585F"/>
              </a:solidFill>
              <a:miter lim="400000"/>
              <a:headEnd type="oval"/>
              <a:tailEnd type="triangle"/>
            </a:ln>
          </p:spPr>
          <p:txBody>
            <a:bodyPr lIns="50800" tIns="50800" rIns="50800" bIns="50800" anchor="ctr"/>
            <a:lstStyle/>
            <a:p>
              <a:pPr lvl="0">
                <a:defRPr sz="3200">
                  <a:solidFill>
                    <a:srgbClr val="000000"/>
                  </a:solidFill>
                  <a:latin typeface="Helvetica Light"/>
                  <a:ea typeface="Helvetica Light"/>
                  <a:cs typeface="Helvetica Light"/>
                  <a:sym typeface="Helvetica Light"/>
                </a:defRPr>
              </a:pPr>
              <a:endParaRPr/>
            </a:p>
          </p:txBody>
        </p:sp>
        <p:sp>
          <p:nvSpPr>
            <p:cNvPr id="29" name="TextBox 28"/>
            <p:cNvSpPr txBox="1"/>
            <p:nvPr/>
          </p:nvSpPr>
          <p:spPr>
            <a:xfrm>
              <a:off x="10201516" y="3628274"/>
              <a:ext cx="981359" cy="369332"/>
            </a:xfrm>
            <a:prstGeom prst="rect">
              <a:avLst/>
            </a:prstGeom>
            <a:noFill/>
          </p:spPr>
          <p:txBody>
            <a:bodyPr wrap="none" rtlCol="0">
              <a:spAutoFit/>
            </a:bodyPr>
            <a:lstStyle/>
            <a:p>
              <a:r>
                <a:rPr lang="en-US" dirty="0" smtClean="0">
                  <a:latin typeface="Microsoft YaHei" panose="020B0503020204020204" pitchFamily="34" charset="-122"/>
                  <a:ea typeface="Microsoft YaHei" panose="020B0503020204020204" pitchFamily="34" charset="-122"/>
                </a:rPr>
                <a:t>Ribbon</a:t>
              </a:r>
              <a:endParaRPr lang="en-US" dirty="0">
                <a:latin typeface="Microsoft YaHei" panose="020B0503020204020204" pitchFamily="34" charset="-122"/>
                <a:ea typeface="Microsoft YaHei" panose="020B0503020204020204" pitchFamily="34" charset="-122"/>
              </a:endParaRPr>
            </a:p>
          </p:txBody>
        </p:sp>
      </p:grpSp>
      <p:grpSp>
        <p:nvGrpSpPr>
          <p:cNvPr id="38" name="Group 37"/>
          <p:cNvGrpSpPr/>
          <p:nvPr/>
        </p:nvGrpSpPr>
        <p:grpSpPr>
          <a:xfrm>
            <a:off x="8976395" y="5771326"/>
            <a:ext cx="876793" cy="775041"/>
            <a:chOff x="10067255" y="5771326"/>
            <a:chExt cx="876793" cy="775041"/>
          </a:xfrm>
        </p:grpSpPr>
        <p:sp>
          <p:nvSpPr>
            <p:cNvPr id="30" name="Shape 1039"/>
            <p:cNvSpPr/>
            <p:nvPr/>
          </p:nvSpPr>
          <p:spPr>
            <a:xfrm rot="1345034">
              <a:off x="10594132" y="6142683"/>
              <a:ext cx="349916" cy="40368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28575">
              <a:solidFill>
                <a:srgbClr val="53585F"/>
              </a:solidFill>
              <a:miter lim="400000"/>
              <a:headEnd type="oval"/>
              <a:tailEnd type="triangle"/>
            </a:ln>
          </p:spPr>
          <p:txBody>
            <a:bodyPr lIns="50800" tIns="50800" rIns="50800" bIns="50800" anchor="ctr"/>
            <a:lstStyle/>
            <a:p>
              <a:pPr lvl="0">
                <a:defRPr sz="3200">
                  <a:solidFill>
                    <a:srgbClr val="000000"/>
                  </a:solidFill>
                  <a:latin typeface="Helvetica Light"/>
                  <a:ea typeface="Helvetica Light"/>
                  <a:cs typeface="Helvetica Light"/>
                  <a:sym typeface="Helvetica Light"/>
                </a:defRPr>
              </a:pPr>
              <a:endParaRPr/>
            </a:p>
          </p:txBody>
        </p:sp>
        <p:sp>
          <p:nvSpPr>
            <p:cNvPr id="31" name="TextBox 30"/>
            <p:cNvSpPr txBox="1"/>
            <p:nvPr/>
          </p:nvSpPr>
          <p:spPr>
            <a:xfrm>
              <a:off x="10067255" y="5771326"/>
              <a:ext cx="838691" cy="369332"/>
            </a:xfrm>
            <a:prstGeom prst="rect">
              <a:avLst/>
            </a:prstGeom>
            <a:noFill/>
          </p:spPr>
          <p:txBody>
            <a:bodyPr wrap="none" rtlCol="0">
              <a:spAutoFit/>
            </a:bodyPr>
            <a:lstStyle/>
            <a:p>
              <a:r>
                <a:rPr lang="en-US" dirty="0" smtClean="0">
                  <a:latin typeface="Microsoft YaHei" panose="020B0503020204020204" pitchFamily="34" charset="-122"/>
                  <a:ea typeface="Microsoft YaHei" panose="020B0503020204020204" pitchFamily="34" charset="-122"/>
                </a:rPr>
                <a:t>Zoom</a:t>
              </a:r>
              <a:endParaRPr lang="en-US" dirty="0">
                <a:latin typeface="Microsoft YaHei" panose="020B0503020204020204" pitchFamily="34" charset="-122"/>
                <a:ea typeface="Microsoft YaHei" panose="020B0503020204020204" pitchFamily="34" charset="-122"/>
              </a:endParaRPr>
            </a:p>
          </p:txBody>
        </p:sp>
      </p:grp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32</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19613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down)">
                                      <p:cBhvr>
                                        <p:cTn id="11" dur="500"/>
                                        <p:tgtEl>
                                          <p:spTgt spid="3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500"/>
                                        <p:tgtEl>
                                          <p:spTgt spid="3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down)">
                                      <p:cBhvr>
                                        <p:cTn id="23" dur="500"/>
                                        <p:tgtEl>
                                          <p:spTgt spid="3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down)">
                                      <p:cBhvr>
                                        <p:cTn id="27" dur="500"/>
                                        <p:tgtEl>
                                          <p:spTgt spid="37"/>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33</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p:nvSpPr>
        <p:spPr>
          <a:xfrm>
            <a:off x="609600" y="1233527"/>
            <a:ext cx="10965871" cy="461665"/>
          </a:xfrm>
          <a:prstGeom prst="rect">
            <a:avLst/>
          </a:prstGeom>
        </p:spPr>
        <p:txBody>
          <a:bodyPr wrap="square">
            <a:spAutoFit/>
          </a:bodyPr>
          <a:lstStyle/>
          <a:p>
            <a:pPr defTabSz="914400">
              <a:defRPr/>
            </a:pPr>
            <a:r>
              <a:rPr lang="en-US" sz="2400" b="1" dirty="0">
                <a:latin typeface="Microsoft YaHei" panose="020B0503020204020204" pitchFamily="34" charset="-122"/>
                <a:ea typeface="Microsoft YaHei" panose="020B0503020204020204" pitchFamily="34" charset="-122"/>
              </a:rPr>
              <a:t>Saving Document</a:t>
            </a:r>
            <a:endParaRPr lang="en-GB"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09600" y="1818772"/>
            <a:ext cx="10965871" cy="646331"/>
          </a:xfrm>
          <a:prstGeom prst="rect">
            <a:avLst/>
          </a:prstGeom>
          <a:noFill/>
        </p:spPr>
        <p:txBody>
          <a:bodyPr wrap="square" rtlCol="0">
            <a:spAutoFit/>
          </a:bodyPr>
          <a:lstStyle/>
          <a:p>
            <a:r>
              <a:rPr lang="en-US" dirty="0">
                <a:latin typeface="Microsoft YaHei Light" panose="020B0502040204020203" pitchFamily="34" charset="-122"/>
                <a:ea typeface="Microsoft YaHei Light" panose="020B0502040204020203" pitchFamily="34" charset="-122"/>
              </a:rPr>
              <a:t>Word offers two ways to save a file: </a:t>
            </a:r>
            <a:r>
              <a:rPr lang="en-US" b="1" dirty="0">
                <a:latin typeface="Microsoft YaHei Light" panose="020B0502040204020203" pitchFamily="34" charset="-122"/>
                <a:ea typeface="Microsoft YaHei Light" panose="020B0502040204020203" pitchFamily="34" charset="-122"/>
              </a:rPr>
              <a:t>Save</a:t>
            </a:r>
            <a:r>
              <a:rPr lang="en-US" dirty="0">
                <a:latin typeface="Microsoft YaHei Light" panose="020B0502040204020203" pitchFamily="34" charset="-122"/>
                <a:ea typeface="Microsoft YaHei Light" panose="020B0502040204020203" pitchFamily="34" charset="-122"/>
              </a:rPr>
              <a:t> and </a:t>
            </a:r>
            <a:r>
              <a:rPr lang="en-US" b="1" dirty="0">
                <a:latin typeface="Microsoft YaHei Light" panose="020B0502040204020203" pitchFamily="34" charset="-122"/>
                <a:ea typeface="Microsoft YaHei Light" panose="020B0502040204020203" pitchFamily="34" charset="-122"/>
              </a:rPr>
              <a:t>Save As</a:t>
            </a:r>
            <a:r>
              <a:rPr lang="en-US" dirty="0">
                <a:latin typeface="Microsoft YaHei Light" panose="020B0502040204020203" pitchFamily="34" charset="-122"/>
                <a:ea typeface="Microsoft YaHei Light" panose="020B0502040204020203" pitchFamily="34" charset="-122"/>
              </a:rPr>
              <a:t>. These options work in similar ways, with a few important differences.</a:t>
            </a:r>
          </a:p>
        </p:txBody>
      </p:sp>
      <p:sp>
        <p:nvSpPr>
          <p:cNvPr id="8" name="TextBox 7"/>
          <p:cNvSpPr txBox="1"/>
          <p:nvPr/>
        </p:nvSpPr>
        <p:spPr>
          <a:xfrm>
            <a:off x="609600" y="4602024"/>
            <a:ext cx="4876799" cy="1754326"/>
          </a:xfrm>
          <a:prstGeom prst="rect">
            <a:avLst/>
          </a:prstGeom>
          <a:noFill/>
        </p:spPr>
        <p:txBody>
          <a:bodyPr wrap="square" rtlCol="0">
            <a:spAutoFit/>
          </a:bodyPr>
          <a:lstStyle/>
          <a:p>
            <a:pPr algn="thaiDist"/>
            <a:r>
              <a:rPr lang="en-US" b="1" dirty="0">
                <a:latin typeface="Microsoft YaHei Light" panose="020B0502040204020203" pitchFamily="34" charset="-122"/>
                <a:ea typeface="Microsoft YaHei Light" panose="020B0502040204020203" pitchFamily="34" charset="-122"/>
              </a:rPr>
              <a:t>Save</a:t>
            </a:r>
            <a:r>
              <a:rPr lang="en-US" dirty="0">
                <a:latin typeface="Microsoft YaHei Light" panose="020B0502040204020203" pitchFamily="34" charset="-122"/>
                <a:ea typeface="Microsoft YaHei Light" panose="020B0502040204020203" pitchFamily="34" charset="-122"/>
              </a:rPr>
              <a:t>: </a:t>
            </a:r>
            <a:r>
              <a:rPr lang="en-US" dirty="0" smtClean="0">
                <a:latin typeface="Microsoft YaHei Light" panose="020B0502040204020203" pitchFamily="34" charset="-122"/>
                <a:ea typeface="Microsoft YaHei Light" panose="020B0502040204020203" pitchFamily="34" charset="-122"/>
              </a:rPr>
              <a:t>Use </a:t>
            </a:r>
            <a:r>
              <a:rPr lang="en-US" dirty="0">
                <a:latin typeface="Microsoft YaHei Light" panose="020B0502040204020203" pitchFamily="34" charset="-122"/>
                <a:ea typeface="Microsoft YaHei Light" panose="020B0502040204020203" pitchFamily="34" charset="-122"/>
              </a:rPr>
              <a:t>the Save command to save your changes. </a:t>
            </a:r>
            <a:r>
              <a:rPr lang="en-US" dirty="0" smtClean="0">
                <a:latin typeface="Microsoft YaHei Light" panose="020B0502040204020203" pitchFamily="34" charset="-122"/>
                <a:ea typeface="Microsoft YaHei Light" panose="020B0502040204020203" pitchFamily="34" charset="-122"/>
              </a:rPr>
              <a:t>When </a:t>
            </a:r>
            <a:r>
              <a:rPr lang="en-US" dirty="0">
                <a:latin typeface="Microsoft YaHei Light" panose="020B0502040204020203" pitchFamily="34" charset="-122"/>
                <a:ea typeface="Microsoft YaHei Light" panose="020B0502040204020203" pitchFamily="34" charset="-122"/>
              </a:rPr>
              <a:t>you save a file, you'll only need to choose a file name and location the first time. After that, you can click the Save command to </a:t>
            </a:r>
            <a:r>
              <a:rPr lang="en-US" b="1" u="sng" dirty="0">
                <a:latin typeface="Microsoft YaHei Light" panose="020B0502040204020203" pitchFamily="34" charset="-122"/>
                <a:ea typeface="Microsoft YaHei Light" panose="020B0502040204020203" pitchFamily="34" charset="-122"/>
              </a:rPr>
              <a:t>save it with the same name and location.</a:t>
            </a:r>
          </a:p>
        </p:txBody>
      </p:sp>
      <p:sp>
        <p:nvSpPr>
          <p:cNvPr id="9" name="TextBox 8"/>
          <p:cNvSpPr txBox="1"/>
          <p:nvPr/>
        </p:nvSpPr>
        <p:spPr>
          <a:xfrm>
            <a:off x="6477001" y="5433020"/>
            <a:ext cx="4876799" cy="923330"/>
          </a:xfrm>
          <a:prstGeom prst="rect">
            <a:avLst/>
          </a:prstGeom>
          <a:noFill/>
        </p:spPr>
        <p:txBody>
          <a:bodyPr wrap="square" rtlCol="0">
            <a:spAutoFit/>
          </a:bodyPr>
          <a:lstStyle/>
          <a:p>
            <a:pPr algn="thaiDist"/>
            <a:r>
              <a:rPr lang="en-US" b="1" dirty="0">
                <a:latin typeface="Microsoft YaHei Light" panose="020B0502040204020203" pitchFamily="34" charset="-122"/>
                <a:ea typeface="Microsoft YaHei Light" panose="020B0502040204020203" pitchFamily="34" charset="-122"/>
              </a:rPr>
              <a:t>Save As</a:t>
            </a:r>
            <a:r>
              <a:rPr lang="en-US" dirty="0">
                <a:latin typeface="Microsoft YaHei Light" panose="020B0502040204020203" pitchFamily="34" charset="-122"/>
                <a:ea typeface="Microsoft YaHei Light" panose="020B0502040204020203" pitchFamily="34" charset="-122"/>
              </a:rPr>
              <a:t>: </a:t>
            </a:r>
            <a:r>
              <a:rPr lang="en-US" dirty="0" smtClean="0">
                <a:latin typeface="Microsoft YaHei Light" panose="020B0502040204020203" pitchFamily="34" charset="-122"/>
                <a:ea typeface="Microsoft YaHei Light" panose="020B0502040204020203" pitchFamily="34" charset="-122"/>
              </a:rPr>
              <a:t>When </a:t>
            </a:r>
            <a:r>
              <a:rPr lang="en-US" dirty="0">
                <a:latin typeface="Microsoft YaHei Light" panose="020B0502040204020203" pitchFamily="34" charset="-122"/>
                <a:ea typeface="Microsoft YaHei Light" panose="020B0502040204020203" pitchFamily="34" charset="-122"/>
              </a:rPr>
              <a:t>you use Save As, you'll need to choose a </a:t>
            </a:r>
            <a:r>
              <a:rPr lang="en-US" b="1" u="sng" dirty="0">
                <a:latin typeface="Microsoft YaHei Light" panose="020B0502040204020203" pitchFamily="34" charset="-122"/>
                <a:ea typeface="Microsoft YaHei Light" panose="020B0502040204020203" pitchFamily="34" charset="-122"/>
              </a:rPr>
              <a:t>different name and/or location </a:t>
            </a:r>
            <a:r>
              <a:rPr lang="en-US" dirty="0">
                <a:latin typeface="Microsoft YaHei Light" panose="020B0502040204020203" pitchFamily="34" charset="-122"/>
                <a:ea typeface="Microsoft YaHei Light" panose="020B0502040204020203" pitchFamily="34" charset="-122"/>
              </a:rPr>
              <a:t>for the copied version.</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9724" y="2823951"/>
            <a:ext cx="2876550" cy="1419225"/>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8236" y="2465103"/>
            <a:ext cx="2994327" cy="2816581"/>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777879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p:nvSpPr>
        <p:spPr>
          <a:xfrm>
            <a:off x="609600" y="1233527"/>
            <a:ext cx="10965871" cy="461665"/>
          </a:xfrm>
          <a:prstGeom prst="rect">
            <a:avLst/>
          </a:prstGeom>
        </p:spPr>
        <p:txBody>
          <a:bodyPr wrap="square">
            <a:spAutoFit/>
          </a:bodyPr>
          <a:lstStyle/>
          <a:p>
            <a:pPr defTabSz="914400">
              <a:defRPr/>
            </a:pPr>
            <a:r>
              <a:rPr lang="en-US" sz="2400" b="1" dirty="0" smtClean="0">
                <a:latin typeface="Microsoft YaHei" panose="020B0503020204020204" pitchFamily="34" charset="-122"/>
                <a:ea typeface="Microsoft YaHei" panose="020B0503020204020204" pitchFamily="34" charset="-122"/>
              </a:rPr>
              <a:t>Cut, Copy, Paste</a:t>
            </a:r>
            <a:endParaRPr lang="en-GB"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23455" y="1957317"/>
            <a:ext cx="10952016" cy="1200329"/>
          </a:xfrm>
          <a:prstGeom prst="rect">
            <a:avLst/>
          </a:prstGeom>
          <a:noFill/>
        </p:spPr>
        <p:txBody>
          <a:bodyPr wrap="square" rtlCol="0">
            <a:spAutoFit/>
          </a:bodyPr>
          <a:lstStyle/>
          <a:p>
            <a:r>
              <a:rPr lang="en-US" dirty="0" smtClean="0">
                <a:latin typeface="Microsoft YaHei Light" panose="020B0502040204020203" pitchFamily="34" charset="-122"/>
                <a:ea typeface="Microsoft YaHei Light" panose="020B0502040204020203" pitchFamily="34" charset="-122"/>
              </a:rPr>
              <a:t>Cut, copy and paste commands allow text to be moved around a document from one place to another.</a:t>
            </a:r>
          </a:p>
          <a:p>
            <a:pPr marL="285750" indent="-285750">
              <a:buFont typeface="Arial" panose="020B0604020202020204" pitchFamily="34" charset="0"/>
              <a:buChar char="•"/>
            </a:pPr>
            <a:r>
              <a:rPr lang="en-US" b="1" dirty="0" smtClean="0">
                <a:latin typeface="Microsoft YaHei Light" panose="020B0502040204020203" pitchFamily="34" charset="-122"/>
                <a:ea typeface="Microsoft YaHei Light" panose="020B0502040204020203" pitchFamily="34" charset="-122"/>
              </a:rPr>
              <a:t>Cut</a:t>
            </a:r>
            <a:r>
              <a:rPr lang="en-US" dirty="0" smtClean="0">
                <a:latin typeface="Microsoft YaHei Light" panose="020B0502040204020203" pitchFamily="34" charset="-122"/>
                <a:ea typeface="Microsoft YaHei Light" panose="020B0502040204020203" pitchFamily="34" charset="-122"/>
              </a:rPr>
              <a:t> (</a:t>
            </a:r>
            <a:r>
              <a:rPr lang="en-US" dirty="0" err="1" smtClean="0">
                <a:latin typeface="Microsoft YaHei Light" panose="020B0502040204020203" pitchFamily="34" charset="-122"/>
                <a:ea typeface="Microsoft YaHei Light" panose="020B0502040204020203" pitchFamily="34" charset="-122"/>
              </a:rPr>
              <a:t>Ctrl+X</a:t>
            </a:r>
            <a:r>
              <a:rPr lang="en-US" dirty="0" smtClean="0">
                <a:latin typeface="Microsoft YaHei Light" panose="020B0502040204020203" pitchFamily="34" charset="-122"/>
                <a:ea typeface="Microsoft YaHei Light" panose="020B0502040204020203" pitchFamily="34" charset="-122"/>
              </a:rPr>
              <a:t>) &gt;&gt; </a:t>
            </a:r>
            <a:r>
              <a:rPr lang="en-US" u="sng" dirty="0" smtClean="0">
                <a:latin typeface="Microsoft YaHei Light" panose="020B0502040204020203" pitchFamily="34" charset="-122"/>
                <a:ea typeface="Microsoft YaHei Light" panose="020B0502040204020203" pitchFamily="34" charset="-122"/>
              </a:rPr>
              <a:t>removed from original location</a:t>
            </a:r>
          </a:p>
          <a:p>
            <a:pPr marL="285750" indent="-285750">
              <a:buFont typeface="Arial" panose="020B0604020202020204" pitchFamily="34" charset="0"/>
              <a:buChar char="•"/>
            </a:pPr>
            <a:r>
              <a:rPr lang="en-US" b="1" dirty="0" smtClean="0">
                <a:latin typeface="Microsoft YaHei Light" panose="020B0502040204020203" pitchFamily="34" charset="-122"/>
                <a:ea typeface="Microsoft YaHei Light" panose="020B0502040204020203" pitchFamily="34" charset="-122"/>
              </a:rPr>
              <a:t>Copy </a:t>
            </a:r>
            <a:r>
              <a:rPr lang="en-US" dirty="0" smtClean="0">
                <a:latin typeface="Microsoft YaHei Light" panose="020B0502040204020203" pitchFamily="34" charset="-122"/>
                <a:ea typeface="Microsoft YaHei Light" panose="020B0502040204020203" pitchFamily="34" charset="-122"/>
              </a:rPr>
              <a:t>(</a:t>
            </a:r>
            <a:r>
              <a:rPr lang="en-US" dirty="0" err="1" smtClean="0">
                <a:latin typeface="Microsoft YaHei Light" panose="020B0502040204020203" pitchFamily="34" charset="-122"/>
                <a:ea typeface="Microsoft YaHei Light" panose="020B0502040204020203" pitchFamily="34" charset="-122"/>
              </a:rPr>
              <a:t>Ctrl+C</a:t>
            </a:r>
            <a:r>
              <a:rPr lang="en-US" dirty="0" smtClean="0">
                <a:latin typeface="Microsoft YaHei Light" panose="020B0502040204020203" pitchFamily="34" charset="-122"/>
                <a:ea typeface="Microsoft YaHei Light" panose="020B0502040204020203" pitchFamily="34" charset="-122"/>
              </a:rPr>
              <a:t>)</a:t>
            </a:r>
          </a:p>
          <a:p>
            <a:pPr marL="285750" indent="-285750">
              <a:buFont typeface="Arial" panose="020B0604020202020204" pitchFamily="34" charset="0"/>
              <a:buChar char="•"/>
            </a:pPr>
            <a:r>
              <a:rPr lang="en-US" b="1" dirty="0" smtClean="0">
                <a:latin typeface="Microsoft YaHei Light" panose="020B0502040204020203" pitchFamily="34" charset="-122"/>
                <a:ea typeface="Microsoft YaHei Light" panose="020B0502040204020203" pitchFamily="34" charset="-122"/>
              </a:rPr>
              <a:t>Paste </a:t>
            </a:r>
            <a:r>
              <a:rPr lang="en-US" dirty="0" smtClean="0">
                <a:latin typeface="Microsoft YaHei Light" panose="020B0502040204020203" pitchFamily="34" charset="-122"/>
                <a:ea typeface="Microsoft YaHei Light" panose="020B0502040204020203" pitchFamily="34" charset="-122"/>
              </a:rPr>
              <a:t>(</a:t>
            </a:r>
            <a:r>
              <a:rPr lang="en-US" dirty="0" err="1" smtClean="0">
                <a:latin typeface="Microsoft YaHei Light" panose="020B0502040204020203" pitchFamily="34" charset="-122"/>
                <a:ea typeface="Microsoft YaHei Light" panose="020B0502040204020203" pitchFamily="34" charset="-122"/>
              </a:rPr>
              <a:t>Ctrl+V</a:t>
            </a:r>
            <a:r>
              <a:rPr lang="en-US" dirty="0" smtClean="0">
                <a:latin typeface="Microsoft YaHei Light" panose="020B0502040204020203" pitchFamily="34" charset="-122"/>
                <a:ea typeface="Microsoft YaHei Light" panose="020B0502040204020203" pitchFamily="34" charset="-122"/>
              </a:rPr>
              <a:t>)</a:t>
            </a:r>
            <a:endParaRPr lang="en-US" b="1" dirty="0" smtClean="0">
              <a:latin typeface="Microsoft YaHei Light" panose="020B0502040204020203" pitchFamily="34" charset="-122"/>
              <a:ea typeface="Microsoft YaHei Light" panose="020B0502040204020203" pitchFamily="34" charset="-122"/>
            </a:endParaRPr>
          </a:p>
        </p:txBody>
      </p:sp>
      <p:pic>
        <p:nvPicPr>
          <p:cNvPr id="8" name="Picture 7"/>
          <p:cNvPicPr>
            <a:picLocks noChangeAspect="1"/>
          </p:cNvPicPr>
          <p:nvPr/>
        </p:nvPicPr>
        <p:blipFill>
          <a:blip r:embed="rId2"/>
          <a:stretch>
            <a:fillRect/>
          </a:stretch>
        </p:blipFill>
        <p:spPr>
          <a:xfrm>
            <a:off x="3112080" y="3291836"/>
            <a:ext cx="6609524" cy="3161905"/>
          </a:xfrm>
          <a:prstGeom prst="rect">
            <a:avLst/>
          </a:prstGeom>
          <a:ln>
            <a:noFill/>
          </a:ln>
          <a:effectLst>
            <a:outerShdw blurRad="190500" algn="tl" rotWithShape="0">
              <a:srgbClr val="000000">
                <a:alpha val="70000"/>
              </a:srgbClr>
            </a:outerShdw>
          </a:effectLst>
        </p:spPr>
      </p:pic>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34</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324136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35</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p:nvSpPr>
        <p:spPr>
          <a:xfrm>
            <a:off x="609600" y="1233527"/>
            <a:ext cx="10965871" cy="461665"/>
          </a:xfrm>
          <a:prstGeom prst="rect">
            <a:avLst/>
          </a:prstGeom>
        </p:spPr>
        <p:txBody>
          <a:bodyPr wrap="square">
            <a:spAutoFit/>
          </a:bodyPr>
          <a:lstStyle/>
          <a:p>
            <a:pPr defTabSz="914400">
              <a:defRPr/>
            </a:pPr>
            <a:r>
              <a:rPr lang="en-US" sz="2400" b="1" dirty="0">
                <a:latin typeface="Microsoft YaHei" panose="020B0503020204020204" pitchFamily="34" charset="-122"/>
                <a:ea typeface="Microsoft YaHei" panose="020B0503020204020204" pitchFamily="34" charset="-122"/>
              </a:rPr>
              <a:t>Printing Document</a:t>
            </a:r>
            <a:endParaRPr lang="en-GB"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09600" y="1818772"/>
            <a:ext cx="10965871" cy="646331"/>
          </a:xfrm>
          <a:prstGeom prst="rect">
            <a:avLst/>
          </a:prstGeom>
          <a:noFill/>
        </p:spPr>
        <p:txBody>
          <a:bodyPr wrap="square" rtlCol="0">
            <a:spAutoFit/>
          </a:bodyPr>
          <a:lstStyle/>
          <a:p>
            <a:r>
              <a:rPr lang="en-US" dirty="0" smtClean="0">
                <a:latin typeface="Microsoft YaHei Light" panose="020B0502040204020203" pitchFamily="34" charset="-122"/>
                <a:ea typeface="Microsoft YaHei Light" panose="020B0502040204020203" pitchFamily="34" charset="-122"/>
              </a:rPr>
              <a:t>To </a:t>
            </a:r>
            <a:r>
              <a:rPr lang="en-US" b="1" dirty="0">
                <a:latin typeface="Microsoft YaHei Light" panose="020B0502040204020203" pitchFamily="34" charset="-122"/>
                <a:ea typeface="Microsoft YaHei Light" panose="020B0502040204020203" pitchFamily="34" charset="-122"/>
              </a:rPr>
              <a:t>print</a:t>
            </a:r>
            <a:r>
              <a:rPr lang="en-US" dirty="0">
                <a:latin typeface="Microsoft YaHei Light" panose="020B0502040204020203" pitchFamily="34" charset="-122"/>
                <a:ea typeface="Microsoft YaHei Light" panose="020B0502040204020203" pitchFamily="34" charset="-122"/>
              </a:rPr>
              <a:t> it to view and share your work offline. It's easy to preview and print a document in Word using the </a:t>
            </a:r>
            <a:r>
              <a:rPr lang="en-US" b="1" dirty="0">
                <a:latin typeface="Microsoft YaHei Light" panose="020B0502040204020203" pitchFamily="34" charset="-122"/>
                <a:ea typeface="Microsoft YaHei Light" panose="020B0502040204020203" pitchFamily="34" charset="-122"/>
              </a:rPr>
              <a:t>Print</a:t>
            </a:r>
            <a:r>
              <a:rPr lang="en-US" dirty="0">
                <a:latin typeface="Microsoft YaHei Light" panose="020B0502040204020203" pitchFamily="34" charset="-122"/>
                <a:ea typeface="Microsoft YaHei Light" panose="020B0502040204020203" pitchFamily="34" charset="-122"/>
              </a:rPr>
              <a:t> pane.</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9039" y="2534848"/>
            <a:ext cx="4526991" cy="4099598"/>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9" name="Freeform 8"/>
          <p:cNvSpPr/>
          <p:nvPr/>
        </p:nvSpPr>
        <p:spPr>
          <a:xfrm>
            <a:off x="5813946" y="2937588"/>
            <a:ext cx="668741" cy="378818"/>
          </a:xfrm>
          <a:custGeom>
            <a:avLst/>
            <a:gdLst>
              <a:gd name="connsiteX0" fmla="*/ 0 w 668741"/>
              <a:gd name="connsiteY0" fmla="*/ 378818 h 378818"/>
              <a:gd name="connsiteX1" fmla="*/ 354842 w 668741"/>
              <a:gd name="connsiteY1" fmla="*/ 37624 h 378818"/>
              <a:gd name="connsiteX2" fmla="*/ 668741 w 668741"/>
              <a:gd name="connsiteY2" fmla="*/ 23976 h 378818"/>
            </a:gdLst>
            <a:ahLst/>
            <a:cxnLst>
              <a:cxn ang="0">
                <a:pos x="connsiteX0" y="connsiteY0"/>
              </a:cxn>
              <a:cxn ang="0">
                <a:pos x="connsiteX1" y="connsiteY1"/>
              </a:cxn>
              <a:cxn ang="0">
                <a:pos x="connsiteX2" y="connsiteY2"/>
              </a:cxn>
            </a:cxnLst>
            <a:rect l="l" t="t" r="r" b="b"/>
            <a:pathLst>
              <a:path w="668741" h="378818">
                <a:moveTo>
                  <a:pt x="0" y="378818"/>
                </a:moveTo>
                <a:cubicBezTo>
                  <a:pt x="121692" y="237791"/>
                  <a:pt x="243385" y="96764"/>
                  <a:pt x="354842" y="37624"/>
                </a:cubicBezTo>
                <a:cubicBezTo>
                  <a:pt x="466299" y="-21516"/>
                  <a:pt x="567520" y="1230"/>
                  <a:pt x="668741" y="23976"/>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0" name="TextBox 9"/>
          <p:cNvSpPr txBox="1"/>
          <p:nvPr/>
        </p:nvSpPr>
        <p:spPr>
          <a:xfrm>
            <a:off x="6429489" y="2837375"/>
            <a:ext cx="2553904" cy="276999"/>
          </a:xfrm>
          <a:prstGeom prst="rect">
            <a:avLst/>
          </a:prstGeom>
          <a:noFill/>
        </p:spPr>
        <p:txBody>
          <a:bodyPr wrap="none" rtlCol="0">
            <a:spAutoFit/>
          </a:bodyPr>
          <a:lstStyle/>
          <a:p>
            <a:r>
              <a:rPr lang="en-US" sz="1200" b="1" dirty="0" smtClean="0">
                <a:solidFill>
                  <a:srgbClr val="FF8000"/>
                </a:solidFill>
                <a:latin typeface="Microsoft YaHei Light" panose="020B0502040204020203" pitchFamily="34" charset="-122"/>
                <a:ea typeface="Microsoft YaHei Light" panose="020B0502040204020203" pitchFamily="34" charset="-122"/>
              </a:rPr>
              <a:t>Choose how many copies to print.</a:t>
            </a:r>
            <a:endParaRPr lang="en-US" sz="1200" b="1" dirty="0">
              <a:solidFill>
                <a:srgbClr val="FF8000"/>
              </a:solidFill>
              <a:latin typeface="Microsoft YaHei Light" panose="020B0502040204020203" pitchFamily="34" charset="-122"/>
              <a:ea typeface="Microsoft YaHei Light" panose="020B0502040204020203" pitchFamily="34" charset="-122"/>
            </a:endParaRPr>
          </a:p>
        </p:txBody>
      </p:sp>
      <p:sp>
        <p:nvSpPr>
          <p:cNvPr id="11" name="Freeform 10"/>
          <p:cNvSpPr/>
          <p:nvPr/>
        </p:nvSpPr>
        <p:spPr>
          <a:xfrm>
            <a:off x="3549316" y="3365568"/>
            <a:ext cx="1311442" cy="123590"/>
          </a:xfrm>
          <a:custGeom>
            <a:avLst/>
            <a:gdLst>
              <a:gd name="connsiteX0" fmla="*/ 1311442 w 1311442"/>
              <a:gd name="connsiteY0" fmla="*/ 123590 h 123590"/>
              <a:gd name="connsiteX1" fmla="*/ 830179 w 1311442"/>
              <a:gd name="connsiteY1" fmla="*/ 15306 h 123590"/>
              <a:gd name="connsiteX2" fmla="*/ 0 w 1311442"/>
              <a:gd name="connsiteY2" fmla="*/ 3274 h 123590"/>
            </a:gdLst>
            <a:ahLst/>
            <a:cxnLst>
              <a:cxn ang="0">
                <a:pos x="connsiteX0" y="connsiteY0"/>
              </a:cxn>
              <a:cxn ang="0">
                <a:pos x="connsiteX1" y="connsiteY1"/>
              </a:cxn>
              <a:cxn ang="0">
                <a:pos x="connsiteX2" y="connsiteY2"/>
              </a:cxn>
            </a:cxnLst>
            <a:rect l="l" t="t" r="r" b="b"/>
            <a:pathLst>
              <a:path w="1311442" h="123590">
                <a:moveTo>
                  <a:pt x="1311442" y="123590"/>
                </a:moveTo>
                <a:cubicBezTo>
                  <a:pt x="1180097" y="79474"/>
                  <a:pt x="1048753" y="35359"/>
                  <a:pt x="830179" y="15306"/>
                </a:cubicBezTo>
                <a:cubicBezTo>
                  <a:pt x="611605" y="-4747"/>
                  <a:pt x="305802" y="-737"/>
                  <a:pt x="0" y="3274"/>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2" name="TextBox 11"/>
          <p:cNvSpPr txBox="1"/>
          <p:nvPr/>
        </p:nvSpPr>
        <p:spPr>
          <a:xfrm>
            <a:off x="1765961" y="3212159"/>
            <a:ext cx="1808508" cy="276999"/>
          </a:xfrm>
          <a:prstGeom prst="rect">
            <a:avLst/>
          </a:prstGeom>
          <a:noFill/>
        </p:spPr>
        <p:txBody>
          <a:bodyPr wrap="none" rtlCol="0">
            <a:spAutoFit/>
          </a:bodyPr>
          <a:lstStyle/>
          <a:p>
            <a:r>
              <a:rPr lang="en-US" sz="1200" b="1" dirty="0" smtClean="0">
                <a:solidFill>
                  <a:srgbClr val="FF8000"/>
                </a:solidFill>
                <a:latin typeface="Microsoft YaHei Light" panose="020B0502040204020203" pitchFamily="34" charset="-122"/>
                <a:ea typeface="Microsoft YaHei Light" panose="020B0502040204020203" pitchFamily="34" charset="-122"/>
              </a:rPr>
              <a:t>Click to print document</a:t>
            </a:r>
            <a:endParaRPr lang="en-US" sz="1200" b="1" dirty="0">
              <a:solidFill>
                <a:srgbClr val="FF8000"/>
              </a:solidFill>
              <a:latin typeface="Microsoft YaHei Light" panose="020B0502040204020203" pitchFamily="34" charset="-122"/>
              <a:ea typeface="Microsoft YaHei Light" panose="020B0502040204020203" pitchFamily="34" charset="-122"/>
            </a:endParaRPr>
          </a:p>
        </p:txBody>
      </p:sp>
      <p:sp>
        <p:nvSpPr>
          <p:cNvPr id="13" name="Freeform 12"/>
          <p:cNvSpPr/>
          <p:nvPr/>
        </p:nvSpPr>
        <p:spPr>
          <a:xfrm>
            <a:off x="3561347" y="4052233"/>
            <a:ext cx="1275348" cy="98662"/>
          </a:xfrm>
          <a:custGeom>
            <a:avLst/>
            <a:gdLst>
              <a:gd name="connsiteX0" fmla="*/ 1275348 w 1275348"/>
              <a:gd name="connsiteY0" fmla="*/ 98662 h 98662"/>
              <a:gd name="connsiteX1" fmla="*/ 866274 w 1275348"/>
              <a:gd name="connsiteY1" fmla="*/ 2409 h 98662"/>
              <a:gd name="connsiteX2" fmla="*/ 0 w 1275348"/>
              <a:gd name="connsiteY2" fmla="*/ 38504 h 98662"/>
            </a:gdLst>
            <a:ahLst/>
            <a:cxnLst>
              <a:cxn ang="0">
                <a:pos x="connsiteX0" y="connsiteY0"/>
              </a:cxn>
              <a:cxn ang="0">
                <a:pos x="connsiteX1" y="connsiteY1"/>
              </a:cxn>
              <a:cxn ang="0">
                <a:pos x="connsiteX2" y="connsiteY2"/>
              </a:cxn>
            </a:cxnLst>
            <a:rect l="l" t="t" r="r" b="b"/>
            <a:pathLst>
              <a:path w="1275348" h="98662">
                <a:moveTo>
                  <a:pt x="1275348" y="98662"/>
                </a:moveTo>
                <a:cubicBezTo>
                  <a:pt x="1177090" y="55548"/>
                  <a:pt x="1078832" y="12435"/>
                  <a:pt x="866274" y="2409"/>
                </a:cubicBezTo>
                <a:cubicBezTo>
                  <a:pt x="653716" y="-7617"/>
                  <a:pt x="326858" y="15443"/>
                  <a:pt x="0" y="38504"/>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4" name="TextBox 13"/>
          <p:cNvSpPr txBox="1"/>
          <p:nvPr/>
        </p:nvSpPr>
        <p:spPr>
          <a:xfrm>
            <a:off x="2149879" y="3963064"/>
            <a:ext cx="1428661" cy="276999"/>
          </a:xfrm>
          <a:prstGeom prst="rect">
            <a:avLst/>
          </a:prstGeom>
          <a:noFill/>
        </p:spPr>
        <p:txBody>
          <a:bodyPr wrap="none" rtlCol="0">
            <a:spAutoFit/>
          </a:bodyPr>
          <a:lstStyle/>
          <a:p>
            <a:r>
              <a:rPr lang="en-US" sz="1200" b="1" dirty="0" smtClean="0">
                <a:solidFill>
                  <a:srgbClr val="FF8000"/>
                </a:solidFill>
                <a:latin typeface="Microsoft YaHei Light" panose="020B0502040204020203" pitchFamily="34" charset="-122"/>
                <a:ea typeface="Microsoft YaHei Light" panose="020B0502040204020203" pitchFamily="34" charset="-122"/>
              </a:rPr>
              <a:t>Select the printers</a:t>
            </a:r>
            <a:endParaRPr lang="en-US" sz="1200" b="1" dirty="0">
              <a:solidFill>
                <a:srgbClr val="FF8000"/>
              </a:solidFill>
              <a:latin typeface="Microsoft YaHei Light" panose="020B0502040204020203" pitchFamily="34" charset="-122"/>
              <a:ea typeface="Microsoft YaHei Light" panose="020B0502040204020203" pitchFamily="34" charset="-122"/>
            </a:endParaRPr>
          </a:p>
        </p:txBody>
      </p:sp>
      <p:sp>
        <p:nvSpPr>
          <p:cNvPr id="15" name="Freeform 14"/>
          <p:cNvSpPr/>
          <p:nvPr/>
        </p:nvSpPr>
        <p:spPr>
          <a:xfrm>
            <a:off x="3597442" y="4791339"/>
            <a:ext cx="1540042" cy="105514"/>
          </a:xfrm>
          <a:custGeom>
            <a:avLst/>
            <a:gdLst>
              <a:gd name="connsiteX0" fmla="*/ 1540042 w 1540042"/>
              <a:gd name="connsiteY0" fmla="*/ 105514 h 105514"/>
              <a:gd name="connsiteX1" fmla="*/ 553453 w 1540042"/>
              <a:gd name="connsiteY1" fmla="*/ 9261 h 105514"/>
              <a:gd name="connsiteX2" fmla="*/ 0 w 1540042"/>
              <a:gd name="connsiteY2" fmla="*/ 9261 h 105514"/>
            </a:gdLst>
            <a:ahLst/>
            <a:cxnLst>
              <a:cxn ang="0">
                <a:pos x="connsiteX0" y="connsiteY0"/>
              </a:cxn>
              <a:cxn ang="0">
                <a:pos x="connsiteX1" y="connsiteY1"/>
              </a:cxn>
              <a:cxn ang="0">
                <a:pos x="connsiteX2" y="connsiteY2"/>
              </a:cxn>
            </a:cxnLst>
            <a:rect l="l" t="t" r="r" b="b"/>
            <a:pathLst>
              <a:path w="1540042" h="105514">
                <a:moveTo>
                  <a:pt x="1540042" y="105514"/>
                </a:moveTo>
                <a:cubicBezTo>
                  <a:pt x="1175084" y="65408"/>
                  <a:pt x="810127" y="25303"/>
                  <a:pt x="553453" y="9261"/>
                </a:cubicBezTo>
                <a:cubicBezTo>
                  <a:pt x="296779" y="-6781"/>
                  <a:pt x="148389" y="1240"/>
                  <a:pt x="0" y="9261"/>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6" name="TextBox 15"/>
          <p:cNvSpPr txBox="1"/>
          <p:nvPr/>
        </p:nvSpPr>
        <p:spPr>
          <a:xfrm>
            <a:off x="2098144" y="4664638"/>
            <a:ext cx="1524648" cy="276999"/>
          </a:xfrm>
          <a:prstGeom prst="rect">
            <a:avLst/>
          </a:prstGeom>
          <a:noFill/>
        </p:spPr>
        <p:txBody>
          <a:bodyPr wrap="none" rtlCol="0">
            <a:spAutoFit/>
          </a:bodyPr>
          <a:lstStyle/>
          <a:p>
            <a:r>
              <a:rPr lang="en-US" sz="1200" b="1" dirty="0" smtClean="0">
                <a:solidFill>
                  <a:srgbClr val="FF8000"/>
                </a:solidFill>
                <a:latin typeface="Microsoft YaHei Light" panose="020B0502040204020203" pitchFamily="34" charset="-122"/>
                <a:ea typeface="Microsoft YaHei Light" panose="020B0502040204020203" pitchFamily="34" charset="-122"/>
              </a:rPr>
              <a:t>Page range to print</a:t>
            </a:r>
            <a:endParaRPr lang="en-US" sz="1200" b="1" dirty="0">
              <a:solidFill>
                <a:srgbClr val="FF8000"/>
              </a:solidFill>
              <a:latin typeface="Microsoft YaHei Light" panose="020B0502040204020203" pitchFamily="34" charset="-122"/>
              <a:ea typeface="Microsoft YaHei Light" panose="020B0502040204020203" pitchFamily="34" charset="-122"/>
            </a:endParaRPr>
          </a:p>
        </p:txBody>
      </p:sp>
      <p:sp>
        <p:nvSpPr>
          <p:cNvPr id="18" name="Freeform 17"/>
          <p:cNvSpPr/>
          <p:nvPr/>
        </p:nvSpPr>
        <p:spPr>
          <a:xfrm>
            <a:off x="7411453" y="4461695"/>
            <a:ext cx="1443789" cy="711884"/>
          </a:xfrm>
          <a:custGeom>
            <a:avLst/>
            <a:gdLst>
              <a:gd name="connsiteX0" fmla="*/ 0 w 1443789"/>
              <a:gd name="connsiteY0" fmla="*/ 711884 h 711884"/>
              <a:gd name="connsiteX1" fmla="*/ 553452 w 1443789"/>
              <a:gd name="connsiteY1" fmla="*/ 110305 h 711884"/>
              <a:gd name="connsiteX2" fmla="*/ 1443789 w 1443789"/>
              <a:gd name="connsiteY2" fmla="*/ 2021 h 711884"/>
            </a:gdLst>
            <a:ahLst/>
            <a:cxnLst>
              <a:cxn ang="0">
                <a:pos x="connsiteX0" y="connsiteY0"/>
              </a:cxn>
              <a:cxn ang="0">
                <a:pos x="connsiteX1" y="connsiteY1"/>
              </a:cxn>
              <a:cxn ang="0">
                <a:pos x="connsiteX2" y="connsiteY2"/>
              </a:cxn>
            </a:cxnLst>
            <a:rect l="l" t="t" r="r" b="b"/>
            <a:pathLst>
              <a:path w="1443789" h="711884">
                <a:moveTo>
                  <a:pt x="0" y="711884"/>
                </a:moveTo>
                <a:cubicBezTo>
                  <a:pt x="156410" y="470249"/>
                  <a:pt x="312821" y="228615"/>
                  <a:pt x="553452" y="110305"/>
                </a:cubicBezTo>
                <a:cubicBezTo>
                  <a:pt x="794084" y="-8006"/>
                  <a:pt x="1118936" y="-2993"/>
                  <a:pt x="1443789" y="2021"/>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9" name="TextBox 18"/>
          <p:cNvSpPr txBox="1"/>
          <p:nvPr/>
        </p:nvSpPr>
        <p:spPr>
          <a:xfrm>
            <a:off x="8855242" y="4323195"/>
            <a:ext cx="1094915" cy="276999"/>
          </a:xfrm>
          <a:prstGeom prst="rect">
            <a:avLst/>
          </a:prstGeom>
          <a:noFill/>
        </p:spPr>
        <p:txBody>
          <a:bodyPr wrap="none" rtlCol="0">
            <a:spAutoFit/>
          </a:bodyPr>
          <a:lstStyle/>
          <a:p>
            <a:r>
              <a:rPr lang="en-US" sz="1200" b="1" dirty="0" smtClean="0">
                <a:solidFill>
                  <a:srgbClr val="FF8000"/>
                </a:solidFill>
                <a:latin typeface="Microsoft YaHei Light" panose="020B0502040204020203" pitchFamily="34" charset="-122"/>
                <a:ea typeface="Microsoft YaHei Light" panose="020B0502040204020203" pitchFamily="34" charset="-122"/>
              </a:rPr>
              <a:t>Preview Pane</a:t>
            </a:r>
            <a:endParaRPr lang="en-US" sz="1200" b="1" dirty="0">
              <a:solidFill>
                <a:srgbClr val="FF8000"/>
              </a:solidFill>
              <a:latin typeface="Microsoft YaHei Light" panose="020B0502040204020203" pitchFamily="34" charset="-122"/>
              <a:ea typeface="Microsoft YaHei Light" panose="020B0502040204020203" pitchFamily="34" charset="-122"/>
            </a:endParaRPr>
          </a:p>
        </p:txBody>
      </p:sp>
    </p:spTree>
    <p:extLst>
      <p:ext uri="{BB962C8B-B14F-4D97-AF65-F5344CB8AC3E}">
        <p14:creationId xmlns:p14="http://schemas.microsoft.com/office/powerpoint/2010/main" val="38359752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p:nvSpPr>
        <p:spPr>
          <a:xfrm>
            <a:off x="609600" y="1233527"/>
            <a:ext cx="10965871" cy="461665"/>
          </a:xfrm>
          <a:prstGeom prst="rect">
            <a:avLst/>
          </a:prstGeom>
        </p:spPr>
        <p:txBody>
          <a:bodyPr wrap="square">
            <a:spAutoFit/>
          </a:bodyPr>
          <a:lstStyle/>
          <a:p>
            <a:pPr defTabSz="914400">
              <a:defRPr/>
            </a:pPr>
            <a:r>
              <a:rPr lang="en-US" sz="2400" b="1" dirty="0" smtClean="0">
                <a:latin typeface="Microsoft YaHei" panose="020B0503020204020204" pitchFamily="34" charset="-122"/>
                <a:ea typeface="Microsoft YaHei" panose="020B0503020204020204" pitchFamily="34" charset="-122"/>
              </a:rPr>
              <a:t>Taking Screenshots</a:t>
            </a:r>
            <a:endParaRPr lang="en-GB" sz="2400" b="1" dirty="0">
              <a:latin typeface="Microsoft YaHei" panose="020B0503020204020204" pitchFamily="34" charset="-122"/>
              <a:ea typeface="Microsoft YaHei" panose="020B0503020204020204" pitchFamily="34" charset="-122"/>
            </a:endParaRPr>
          </a:p>
        </p:txBody>
      </p:sp>
      <p:sp>
        <p:nvSpPr>
          <p:cNvPr id="8" name="TextBox 7"/>
          <p:cNvSpPr txBox="1"/>
          <p:nvPr/>
        </p:nvSpPr>
        <p:spPr>
          <a:xfrm>
            <a:off x="623455" y="1957317"/>
            <a:ext cx="10952016" cy="923330"/>
          </a:xfrm>
          <a:prstGeom prst="rect">
            <a:avLst/>
          </a:prstGeom>
          <a:noFill/>
        </p:spPr>
        <p:txBody>
          <a:bodyPr wrap="square" rtlCol="0">
            <a:spAutoFit/>
          </a:bodyPr>
          <a:lstStyle/>
          <a:p>
            <a:pPr algn="thaiDist"/>
            <a:r>
              <a:rPr lang="en-US" dirty="0">
                <a:latin typeface="Microsoft YaHei Light" panose="020B0502040204020203" pitchFamily="34" charset="-122"/>
                <a:ea typeface="Microsoft YaHei Light" panose="020B0502040204020203" pitchFamily="34" charset="-122"/>
              </a:rPr>
              <a:t>When taking a screenshot in Windows, you'll use the </a:t>
            </a:r>
            <a:r>
              <a:rPr lang="en-US" b="1" dirty="0">
                <a:latin typeface="Microsoft YaHei Light" panose="020B0502040204020203" pitchFamily="34" charset="-122"/>
                <a:ea typeface="Microsoft YaHei Light" panose="020B0502040204020203" pitchFamily="34" charset="-122"/>
              </a:rPr>
              <a:t>Print </a:t>
            </a:r>
            <a:r>
              <a:rPr lang="en-US" b="1" dirty="0" err="1">
                <a:latin typeface="Microsoft YaHei Light" panose="020B0502040204020203" pitchFamily="34" charset="-122"/>
                <a:ea typeface="Microsoft YaHei Light" panose="020B0502040204020203" pitchFamily="34" charset="-122"/>
              </a:rPr>
              <a:t>Scrn</a:t>
            </a:r>
            <a:r>
              <a:rPr lang="en-US" dirty="0">
                <a:latin typeface="Microsoft YaHei Light" panose="020B0502040204020203" pitchFamily="34" charset="-122"/>
                <a:ea typeface="Microsoft YaHei Light" panose="020B0502040204020203" pitchFamily="34" charset="-122"/>
              </a:rPr>
              <a:t> key in your keyboard shortcuts. The image will </a:t>
            </a:r>
            <a:r>
              <a:rPr lang="en-US" b="1" dirty="0" smtClean="0">
                <a:latin typeface="Microsoft YaHei Light" panose="020B0502040204020203" pitchFamily="34" charset="-122"/>
                <a:ea typeface="Microsoft YaHei Light" panose="020B0502040204020203" pitchFamily="34" charset="-122"/>
              </a:rPr>
              <a:t>copy </a:t>
            </a:r>
            <a:r>
              <a:rPr lang="en-US" dirty="0" smtClean="0">
                <a:latin typeface="Microsoft YaHei Light" panose="020B0502040204020203" pitchFamily="34" charset="-122"/>
                <a:ea typeface="Microsoft YaHei Light" panose="020B0502040204020203" pitchFamily="34" charset="-122"/>
              </a:rPr>
              <a:t>to </a:t>
            </a:r>
            <a:r>
              <a:rPr lang="en-US" dirty="0">
                <a:latin typeface="Microsoft YaHei Light" panose="020B0502040204020203" pitchFamily="34" charset="-122"/>
                <a:ea typeface="Microsoft YaHei Light" panose="020B0502040204020203" pitchFamily="34" charset="-122"/>
              </a:rPr>
              <a:t>the</a:t>
            </a:r>
            <a:r>
              <a:rPr lang="en-US" b="1" dirty="0">
                <a:latin typeface="Microsoft YaHei Light" panose="020B0502040204020203" pitchFamily="34" charset="-122"/>
                <a:ea typeface="Microsoft YaHei Light" panose="020B0502040204020203" pitchFamily="34" charset="-122"/>
              </a:rPr>
              <a:t> clipboard</a:t>
            </a:r>
            <a:r>
              <a:rPr lang="en-US" dirty="0">
                <a:latin typeface="Microsoft YaHei Light" panose="020B0502040204020203" pitchFamily="34" charset="-122"/>
                <a:ea typeface="Microsoft YaHei Light" panose="020B0502040204020203" pitchFamily="34" charset="-122"/>
              </a:rPr>
              <a:t>. It's important to note that only </a:t>
            </a:r>
            <a:r>
              <a:rPr lang="en-US" b="1" dirty="0">
                <a:latin typeface="Microsoft YaHei Light" panose="020B0502040204020203" pitchFamily="34" charset="-122"/>
                <a:ea typeface="Microsoft YaHei Light" panose="020B0502040204020203" pitchFamily="34" charset="-122"/>
              </a:rPr>
              <a:t>one image at a time</a:t>
            </a:r>
            <a:r>
              <a:rPr lang="en-US" dirty="0">
                <a:latin typeface="Microsoft YaHei Light" panose="020B0502040204020203" pitchFamily="34" charset="-122"/>
                <a:ea typeface="Microsoft YaHei Light" panose="020B0502040204020203" pitchFamily="34" charset="-122"/>
              </a:rPr>
              <a:t> can be copied to the clipboard.</a:t>
            </a:r>
            <a:endParaRPr lang="en-US" dirty="0" smtClean="0">
              <a:latin typeface="Microsoft YaHei Light" panose="020B0502040204020203" pitchFamily="34" charset="-122"/>
              <a:ea typeface="Microsoft YaHei Light" panose="020B0502040204020203" pitchFamily="34" charset="-122"/>
            </a:endParaRPr>
          </a:p>
        </p:txBody>
      </p:sp>
      <p:pic>
        <p:nvPicPr>
          <p:cNvPr id="9" name="Picture 8"/>
          <p:cNvPicPr>
            <a:picLocks noChangeAspect="1"/>
          </p:cNvPicPr>
          <p:nvPr/>
        </p:nvPicPr>
        <p:blipFill>
          <a:blip r:embed="rId2"/>
          <a:stretch>
            <a:fillRect/>
          </a:stretch>
        </p:blipFill>
        <p:spPr>
          <a:xfrm>
            <a:off x="3724827" y="3106580"/>
            <a:ext cx="4818545" cy="3307867"/>
          </a:xfrm>
          <a:prstGeom prst="rect">
            <a:avLst/>
          </a:prstGeom>
        </p:spPr>
      </p:pic>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36</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03196257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980"/>
          <p:cNvSpPr/>
          <p:nvPr/>
        </p:nvSpPr>
        <p:spPr>
          <a:xfrm>
            <a:off x="0" y="1041991"/>
            <a:ext cx="5405572" cy="5816009"/>
          </a:xfrm>
          <a:custGeom>
            <a:avLst/>
            <a:gdLst/>
            <a:ahLst/>
            <a:cxnLst>
              <a:cxn ang="0">
                <a:pos x="wd2" y="hd2"/>
              </a:cxn>
              <a:cxn ang="5400000">
                <a:pos x="wd2" y="hd2"/>
              </a:cxn>
              <a:cxn ang="10800000">
                <a:pos x="wd2" y="hd2"/>
              </a:cxn>
              <a:cxn ang="16200000">
                <a:pos x="wd2" y="hd2"/>
              </a:cxn>
            </a:cxnLst>
            <a:rect l="0" t="0" r="r" b="b"/>
            <a:pathLst>
              <a:path w="21600" h="21600" extrusionOk="0">
                <a:moveTo>
                  <a:pt x="63" y="0"/>
                </a:moveTo>
                <a:lnTo>
                  <a:pt x="21600" y="5454"/>
                </a:lnTo>
                <a:lnTo>
                  <a:pt x="21600" y="16851"/>
                </a:lnTo>
                <a:lnTo>
                  <a:pt x="0" y="21600"/>
                </a:lnTo>
                <a:lnTo>
                  <a:pt x="63" y="0"/>
                </a:lnTo>
                <a:close/>
              </a:path>
            </a:pathLst>
          </a:custGeom>
          <a:solidFill>
            <a:schemeClr val="accent1">
              <a:lumMod val="75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400">
              <a:latin typeface="Microsoft YaHei Light" panose="020B0502040204020203" pitchFamily="34" charset="-122"/>
              <a:ea typeface="Microsoft YaHei Light" panose="020B0502040204020203" pitchFamily="34" charset="-122"/>
            </a:endParaRPr>
          </a:p>
        </p:txBody>
      </p:sp>
      <p:grpSp>
        <p:nvGrpSpPr>
          <p:cNvPr id="11" name="Group 983"/>
          <p:cNvGrpSpPr/>
          <p:nvPr/>
        </p:nvGrpSpPr>
        <p:grpSpPr>
          <a:xfrm>
            <a:off x="1926696" y="2695889"/>
            <a:ext cx="1552180" cy="1034074"/>
            <a:chOff x="0" y="0"/>
            <a:chExt cx="3046101" cy="2029335"/>
          </a:xfrm>
        </p:grpSpPr>
        <p:sp>
          <p:nvSpPr>
            <p:cNvPr id="12" name="Shape 981"/>
            <p:cNvSpPr/>
            <p:nvPr/>
          </p:nvSpPr>
          <p:spPr>
            <a:xfrm>
              <a:off x="0" y="0"/>
              <a:ext cx="3046102" cy="2029336"/>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100" b="1">
                  <a:latin typeface="Kontrapunkt Bob Bold"/>
                  <a:ea typeface="Kontrapunkt Bob Bold"/>
                  <a:cs typeface="Kontrapunkt Bob Bold"/>
                  <a:sym typeface="Kontrapunkt Bob Bold"/>
                </a:defRPr>
              </a:pPr>
              <a:endParaRPr sz="2400">
                <a:latin typeface="Microsoft YaHei Light" panose="020B0502040204020203" pitchFamily="34" charset="-122"/>
                <a:ea typeface="Microsoft YaHei Light" panose="020B0502040204020203" pitchFamily="34" charset="-122"/>
              </a:endParaRPr>
            </a:p>
          </p:txBody>
        </p:sp>
        <p:sp>
          <p:nvSpPr>
            <p:cNvPr id="13" name="Shape 982"/>
            <p:cNvSpPr/>
            <p:nvPr/>
          </p:nvSpPr>
          <p:spPr>
            <a:xfrm>
              <a:off x="1173783" y="470115"/>
              <a:ext cx="698536" cy="69853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100" b="1">
                  <a:latin typeface="Kontrapunkt Bob Bold"/>
                  <a:ea typeface="Kontrapunkt Bob Bold"/>
                  <a:cs typeface="Kontrapunkt Bob Bold"/>
                  <a:sym typeface="Kontrapunkt Bob Bold"/>
                </a:defRPr>
              </a:pPr>
              <a:endParaRPr sz="2400">
                <a:latin typeface="Microsoft YaHei Light" panose="020B0502040204020203" pitchFamily="34" charset="-122"/>
                <a:ea typeface="Microsoft YaHei Light" panose="020B0502040204020203" pitchFamily="34" charset="-122"/>
              </a:endParaRPr>
            </a:p>
          </p:txBody>
        </p:sp>
      </p:grpSp>
      <p:sp>
        <p:nvSpPr>
          <p:cNvPr id="2" name="Title 1"/>
          <p:cNvSpPr>
            <a:spLocks noGrp="1"/>
          </p:cNvSpPr>
          <p:nvPr>
            <p:ph type="title"/>
          </p:nvPr>
        </p:nvSpPr>
        <p:spPr>
          <a:xfrm>
            <a:off x="-239025" y="3729963"/>
            <a:ext cx="5805040" cy="1325563"/>
          </a:xfrm>
        </p:spPr>
        <p:txBody>
          <a:bodyPr>
            <a:normAutofit/>
          </a:bodyPr>
          <a:lstStyle/>
          <a:p>
            <a:pPr algn="ctr"/>
            <a:r>
              <a:rPr lang="en-US" sz="2400" b="1" dirty="0" smtClean="0">
                <a:solidFill>
                  <a:schemeClr val="bg1"/>
                </a:solidFill>
                <a:latin typeface="Microsoft YaHei Light" panose="020B0502040204020203" pitchFamily="34" charset="-122"/>
                <a:ea typeface="Microsoft YaHei Light" panose="020B0502040204020203" pitchFamily="34" charset="-122"/>
              </a:rPr>
              <a:t>Unit </a:t>
            </a:r>
            <a:r>
              <a:rPr lang="en-US" sz="2400" b="1" dirty="0" smtClean="0">
                <a:solidFill>
                  <a:schemeClr val="bg1"/>
                </a:solidFill>
                <a:latin typeface="Microsoft YaHei Light" panose="020B0502040204020203" pitchFamily="34" charset="-122"/>
                <a:ea typeface="Microsoft YaHei Light" panose="020B0502040204020203" pitchFamily="34" charset="-122"/>
              </a:rPr>
              <a:t>5 </a:t>
            </a:r>
            <a:r>
              <a:rPr lang="en-US" sz="2400" b="1" dirty="0" smtClean="0">
                <a:solidFill>
                  <a:schemeClr val="bg1"/>
                </a:solidFill>
                <a:latin typeface="Microsoft YaHei Light" panose="020B0502040204020203" pitchFamily="34" charset="-122"/>
                <a:ea typeface="Microsoft YaHei Light" panose="020B0502040204020203" pitchFamily="34" charset="-122"/>
              </a:rPr>
              <a:t>: </a:t>
            </a:r>
            <a:r>
              <a:rPr lang="en-US" sz="2400" b="1" dirty="0" smtClean="0">
                <a:solidFill>
                  <a:schemeClr val="bg1"/>
                </a:solidFill>
                <a:latin typeface="Microsoft YaHei Light" panose="020B0502040204020203" pitchFamily="34" charset="-122"/>
                <a:ea typeface="Microsoft YaHei Light" panose="020B0502040204020203" pitchFamily="34" charset="-122"/>
              </a:rPr>
              <a:t>Icons and Shortcuts</a:t>
            </a:r>
            <a:endParaRPr lang="en-US" sz="2400" b="1" dirty="0">
              <a:solidFill>
                <a:schemeClr val="bg1"/>
              </a:solidFill>
              <a:latin typeface="Microsoft YaHei Light" panose="020B0502040204020203" pitchFamily="34" charset="-122"/>
              <a:ea typeface="Microsoft YaHei Light" panose="020B0502040204020203" pitchFamily="34" charset="-122"/>
            </a:endParaRPr>
          </a:p>
        </p:txBody>
      </p:sp>
      <p:sp>
        <p:nvSpPr>
          <p:cNvPr id="3" name="Slide Number Placeholder 2"/>
          <p:cNvSpPr>
            <a:spLocks noGrp="1"/>
          </p:cNvSpPr>
          <p:nvPr>
            <p:ph type="sldNum" sz="quarter" idx="12"/>
          </p:nvPr>
        </p:nvSpPr>
        <p:spPr/>
        <p:txBody>
          <a:bodyPr/>
          <a:lstStyle/>
          <a:p>
            <a:fld id="{6D22F896-40B5-4ADD-8801-0D06FADFA095}" type="slidenum">
              <a:rPr lang="en-US" sz="1800" smtClean="0">
                <a:latin typeface="Microsoft YaHei Light" panose="020B0502040204020203" pitchFamily="34" charset="-122"/>
                <a:ea typeface="Microsoft YaHei Light" panose="020B0502040204020203" pitchFamily="34" charset="-122"/>
              </a:rPr>
              <a:t>37</a:t>
            </a:fld>
            <a:endParaRPr lang="en-US" sz="1800" dirty="0">
              <a:latin typeface="Microsoft YaHei Light" panose="020B0502040204020203" pitchFamily="34" charset="-122"/>
              <a:ea typeface="Microsoft YaHei Light" panose="020B0502040204020203" pitchFamily="34" charset="-122"/>
            </a:endParaRPr>
          </a:p>
        </p:txBody>
      </p:sp>
      <p:sp>
        <p:nvSpPr>
          <p:cNvPr id="4" name="TextBox 3"/>
          <p:cNvSpPr txBox="1"/>
          <p:nvPr/>
        </p:nvSpPr>
        <p:spPr>
          <a:xfrm>
            <a:off x="6009866" y="3072832"/>
            <a:ext cx="5201468" cy="1200329"/>
          </a:xfrm>
          <a:prstGeom prst="rect">
            <a:avLst/>
          </a:prstGeom>
          <a:noFill/>
        </p:spPr>
        <p:txBody>
          <a:bodyPr wrap="square" rtlCol="0">
            <a:spAutoFit/>
          </a:bodyPr>
          <a:lstStyle/>
          <a:p>
            <a:pPr marL="285750" indent="-285750">
              <a:lnSpc>
                <a:spcPct val="150000"/>
              </a:lnSpc>
              <a:buBlip>
                <a:blip r:embed="rId2"/>
              </a:buBlip>
            </a:pPr>
            <a:r>
              <a:rPr lang="en-GB" sz="2400" dirty="0" smtClean="0">
                <a:latin typeface="Microsoft YaHei Light" panose="020B0502040204020203" pitchFamily="34" charset="-122"/>
                <a:ea typeface="Microsoft YaHei Light" panose="020B0502040204020203" pitchFamily="34" charset="-122"/>
              </a:rPr>
              <a:t> Shortcuts</a:t>
            </a:r>
            <a:endParaRPr lang="en-GB" sz="2400" dirty="0" smtClean="0">
              <a:latin typeface="Microsoft YaHei Light" panose="020B0502040204020203" pitchFamily="34" charset="-122"/>
              <a:ea typeface="Microsoft YaHei Light" panose="020B0502040204020203" pitchFamily="34" charset="-122"/>
            </a:endParaRPr>
          </a:p>
          <a:p>
            <a:pPr marL="285750" indent="-285750">
              <a:lnSpc>
                <a:spcPct val="150000"/>
              </a:lnSpc>
              <a:buBlip>
                <a:blip r:embed="rId2"/>
              </a:buBlip>
            </a:pPr>
            <a:r>
              <a:rPr lang="en-GB" sz="2400" dirty="0">
                <a:latin typeface="Microsoft YaHei Light" panose="020B0502040204020203" pitchFamily="34" charset="-122"/>
                <a:ea typeface="Microsoft YaHei Light" panose="020B0502040204020203" pitchFamily="34" charset="-122"/>
              </a:rPr>
              <a:t> </a:t>
            </a:r>
            <a:r>
              <a:rPr lang="en-GB" sz="2400" dirty="0" smtClean="0">
                <a:latin typeface="Microsoft YaHei Light" panose="020B0502040204020203" pitchFamily="34" charset="-122"/>
                <a:ea typeface="Microsoft YaHei Light" panose="020B0502040204020203" pitchFamily="34" charset="-122"/>
              </a:rPr>
              <a:t>Arranging Icon</a:t>
            </a:r>
            <a:endParaRPr lang="en-GB" sz="2400" dirty="0" smtClean="0">
              <a:latin typeface="Microsoft YaHei Light" panose="020B0502040204020203" pitchFamily="34" charset="-122"/>
              <a:ea typeface="Microsoft YaHei Light" panose="020B0502040204020203" pitchFamily="34" charset="-122"/>
            </a:endParaRPr>
          </a:p>
        </p:txBody>
      </p:sp>
    </p:spTree>
    <p:extLst>
      <p:ext uri="{BB962C8B-B14F-4D97-AF65-F5344CB8AC3E}">
        <p14:creationId xmlns:p14="http://schemas.microsoft.com/office/powerpoint/2010/main" val="1128649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38</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US" sz="2400" b="1" dirty="0" smtClean="0">
                <a:latin typeface="Microsoft YaHei" panose="020B0503020204020204" pitchFamily="34" charset="-122"/>
                <a:ea typeface="Microsoft YaHei" panose="020B0503020204020204" pitchFamily="34" charset="-122"/>
              </a:rPr>
              <a:t>Create Shortcuts</a:t>
            </a:r>
            <a:endParaRPr lang="en-US"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23455" y="1760115"/>
            <a:ext cx="10972800" cy="923330"/>
          </a:xfrm>
          <a:prstGeom prst="rect">
            <a:avLst/>
          </a:prstGeom>
          <a:noFill/>
        </p:spPr>
        <p:txBody>
          <a:bodyPr wrap="square" rtlCol="0">
            <a:spAutoFit/>
          </a:bodyPr>
          <a:lstStyle/>
          <a:p>
            <a:pPr algn="thaiDist"/>
            <a:r>
              <a:rPr lang="en-US" dirty="0">
                <a:latin typeface="Microsoft YaHei Light" panose="020B0502040204020203" pitchFamily="34" charset="-122"/>
                <a:ea typeface="Microsoft YaHei Light" panose="020B0502040204020203" pitchFamily="34" charset="-122"/>
              </a:rPr>
              <a:t>A </a:t>
            </a:r>
            <a:r>
              <a:rPr lang="en-US" b="1" dirty="0">
                <a:latin typeface="Microsoft YaHei Light" panose="020B0502040204020203" pitchFamily="34" charset="-122"/>
                <a:ea typeface="Microsoft YaHei Light" panose="020B0502040204020203" pitchFamily="34" charset="-122"/>
              </a:rPr>
              <a:t>shortcut</a:t>
            </a:r>
            <a:r>
              <a:rPr lang="en-US" dirty="0">
                <a:latin typeface="Microsoft YaHei Light" panose="020B0502040204020203" pitchFamily="34" charset="-122"/>
                <a:ea typeface="Microsoft YaHei Light" panose="020B0502040204020203" pitchFamily="34" charset="-122"/>
              </a:rPr>
              <a:t> offers a way of performing a task more quickly, such as starting a program or accessing a document. The shortcut icon has a </a:t>
            </a:r>
            <a:r>
              <a:rPr lang="en-US" b="1" dirty="0">
                <a:latin typeface="Microsoft YaHei Light" panose="020B0502040204020203" pitchFamily="34" charset="-122"/>
                <a:ea typeface="Microsoft YaHei Light" panose="020B0502040204020203" pitchFamily="34" charset="-122"/>
              </a:rPr>
              <a:t>small arrow in the left corner </a:t>
            </a:r>
            <a:r>
              <a:rPr lang="en-US" dirty="0">
                <a:latin typeface="Microsoft YaHei Light" panose="020B0502040204020203" pitchFamily="34" charset="-122"/>
                <a:ea typeface="Microsoft YaHei Light" panose="020B0502040204020203" pitchFamily="34" charset="-122"/>
              </a:rPr>
              <a:t>to help you distinguish it from the actual icon that represents programs and files.</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2563" y="3498946"/>
            <a:ext cx="1251034" cy="1118572"/>
          </a:xfrm>
          <a:prstGeom prst="rect">
            <a:avLst/>
          </a:prstGeom>
        </p:spPr>
      </p:pic>
      <p:sp>
        <p:nvSpPr>
          <p:cNvPr id="9" name="TextBox 8"/>
          <p:cNvSpPr txBox="1"/>
          <p:nvPr/>
        </p:nvSpPr>
        <p:spPr>
          <a:xfrm>
            <a:off x="623455" y="5525353"/>
            <a:ext cx="7425671" cy="830997"/>
          </a:xfrm>
          <a:prstGeom prst="rect">
            <a:avLst/>
          </a:prstGeom>
          <a:noFill/>
        </p:spPr>
        <p:txBody>
          <a:bodyPr wrap="square" rtlCol="0">
            <a:spAutoFit/>
          </a:bodyPr>
          <a:lstStyle/>
          <a:p>
            <a:r>
              <a:rPr lang="en-US" sz="1600" b="1" dirty="0" smtClean="0">
                <a:latin typeface="Microsoft YaHei Light" panose="020B0502040204020203" pitchFamily="34" charset="-122"/>
                <a:ea typeface="Microsoft YaHei Light" panose="020B0502040204020203" pitchFamily="34" charset="-122"/>
              </a:rPr>
              <a:t>Click-right</a:t>
            </a:r>
            <a:r>
              <a:rPr lang="en-US" sz="1600" dirty="0" smtClean="0">
                <a:latin typeface="Microsoft YaHei Light" panose="020B0502040204020203" pitchFamily="34" charset="-122"/>
                <a:ea typeface="Microsoft YaHei Light" panose="020B0502040204020203" pitchFamily="34" charset="-122"/>
              </a:rPr>
              <a:t> the file, program or folder for which you want to make a shortcut. </a:t>
            </a:r>
          </a:p>
          <a:p>
            <a:endParaRPr lang="en-US" sz="1600" dirty="0">
              <a:latin typeface="Microsoft YaHei Light" panose="020B0502040204020203" pitchFamily="34" charset="-122"/>
              <a:ea typeface="Microsoft YaHei Light" panose="020B0502040204020203" pitchFamily="34" charset="-122"/>
            </a:endParaRPr>
          </a:p>
          <a:p>
            <a:r>
              <a:rPr lang="en-US" sz="1600" dirty="0" smtClean="0">
                <a:latin typeface="Microsoft YaHei Light" panose="020B0502040204020203" pitchFamily="34" charset="-122"/>
                <a:ea typeface="Microsoft YaHei Light" panose="020B0502040204020203" pitchFamily="34" charset="-122"/>
              </a:rPr>
              <a:t>Choose </a:t>
            </a:r>
            <a:r>
              <a:rPr lang="en-US" sz="1600" b="1" dirty="0" smtClean="0">
                <a:latin typeface="Microsoft YaHei Light" panose="020B0502040204020203" pitchFamily="34" charset="-122"/>
                <a:ea typeface="Microsoft YaHei Light" panose="020B0502040204020203" pitchFamily="34" charset="-122"/>
              </a:rPr>
              <a:t>Create shortcut</a:t>
            </a:r>
            <a:r>
              <a:rPr lang="en-US" sz="1600" dirty="0" smtClean="0">
                <a:latin typeface="Microsoft YaHei Light" panose="020B0502040204020203" pitchFamily="34" charset="-122"/>
                <a:ea typeface="Microsoft YaHei Light" panose="020B0502040204020203" pitchFamily="34" charset="-122"/>
              </a:rPr>
              <a:t>.</a:t>
            </a:r>
            <a:endParaRPr lang="en-US" sz="1600" dirty="0">
              <a:latin typeface="Microsoft YaHei Light" panose="020B0502040204020203" pitchFamily="34" charset="-122"/>
              <a:ea typeface="Microsoft YaHei Light" panose="020B0502040204020203" pitchFamily="34" charset="-122"/>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4058" y="2602200"/>
            <a:ext cx="2158666" cy="3349654"/>
          </a:xfrm>
          <a:prstGeom prst="rect">
            <a:avLst/>
          </a:prstGeom>
        </p:spPr>
      </p:pic>
      <p:sp>
        <p:nvSpPr>
          <p:cNvPr id="11" name="Freeform 10"/>
          <p:cNvSpPr/>
          <p:nvPr/>
        </p:nvSpPr>
        <p:spPr>
          <a:xfrm>
            <a:off x="7808495" y="2899611"/>
            <a:ext cx="794084" cy="697831"/>
          </a:xfrm>
          <a:custGeom>
            <a:avLst/>
            <a:gdLst>
              <a:gd name="connsiteX0" fmla="*/ 794084 w 794084"/>
              <a:gd name="connsiteY0" fmla="*/ 0 h 697831"/>
              <a:gd name="connsiteX1" fmla="*/ 192505 w 794084"/>
              <a:gd name="connsiteY1" fmla="*/ 132347 h 697831"/>
              <a:gd name="connsiteX2" fmla="*/ 0 w 794084"/>
              <a:gd name="connsiteY2" fmla="*/ 697831 h 697831"/>
            </a:gdLst>
            <a:ahLst/>
            <a:cxnLst>
              <a:cxn ang="0">
                <a:pos x="connsiteX0" y="connsiteY0"/>
              </a:cxn>
              <a:cxn ang="0">
                <a:pos x="connsiteX1" y="connsiteY1"/>
              </a:cxn>
              <a:cxn ang="0">
                <a:pos x="connsiteX2" y="connsiteY2"/>
              </a:cxn>
            </a:cxnLst>
            <a:rect l="l" t="t" r="r" b="b"/>
            <a:pathLst>
              <a:path w="794084" h="697831">
                <a:moveTo>
                  <a:pt x="794084" y="0"/>
                </a:moveTo>
                <a:cubicBezTo>
                  <a:pt x="559468" y="8021"/>
                  <a:pt x="324852" y="16042"/>
                  <a:pt x="192505" y="132347"/>
                </a:cubicBezTo>
                <a:cubicBezTo>
                  <a:pt x="60158" y="248652"/>
                  <a:pt x="30079" y="473241"/>
                  <a:pt x="0" y="697831"/>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2" name="TextBox 11"/>
          <p:cNvSpPr txBox="1"/>
          <p:nvPr/>
        </p:nvSpPr>
        <p:spPr>
          <a:xfrm>
            <a:off x="7030404" y="3597442"/>
            <a:ext cx="1253869" cy="369332"/>
          </a:xfrm>
          <a:prstGeom prst="rect">
            <a:avLst/>
          </a:prstGeom>
          <a:noFill/>
        </p:spPr>
        <p:txBody>
          <a:bodyPr wrap="none" rtlCol="0">
            <a:spAutoFit/>
          </a:bodyPr>
          <a:lstStyle/>
          <a:p>
            <a:r>
              <a:rPr lang="en-US" b="1" dirty="0" smtClean="0">
                <a:solidFill>
                  <a:srgbClr val="FF8000"/>
                </a:solidFill>
                <a:latin typeface="Microsoft YaHei Light" panose="020B0502040204020203" pitchFamily="34" charset="-122"/>
                <a:ea typeface="Microsoft YaHei Light" panose="020B0502040204020203" pitchFamily="34" charset="-122"/>
              </a:rPr>
              <a:t>Right-click</a:t>
            </a:r>
            <a:endParaRPr lang="en-US" b="1" dirty="0">
              <a:solidFill>
                <a:srgbClr val="FF8000"/>
              </a:solidFill>
              <a:latin typeface="Microsoft YaHei Light" panose="020B0502040204020203" pitchFamily="34" charset="-122"/>
              <a:ea typeface="Microsoft YaHei Light" panose="020B0502040204020203" pitchFamily="34" charset="-122"/>
            </a:endParaRPr>
          </a:p>
        </p:txBody>
      </p:sp>
      <p:sp>
        <p:nvSpPr>
          <p:cNvPr id="13" name="Freeform 12"/>
          <p:cNvSpPr/>
          <p:nvPr/>
        </p:nvSpPr>
        <p:spPr>
          <a:xfrm>
            <a:off x="4969042" y="4102768"/>
            <a:ext cx="3717758" cy="806116"/>
          </a:xfrm>
          <a:custGeom>
            <a:avLst/>
            <a:gdLst>
              <a:gd name="connsiteX0" fmla="*/ 3717758 w 3717758"/>
              <a:gd name="connsiteY0" fmla="*/ 806116 h 806116"/>
              <a:gd name="connsiteX1" fmla="*/ 2213811 w 3717758"/>
              <a:gd name="connsiteY1" fmla="*/ 541421 h 806116"/>
              <a:gd name="connsiteX2" fmla="*/ 0 w 3717758"/>
              <a:gd name="connsiteY2" fmla="*/ 0 h 806116"/>
            </a:gdLst>
            <a:ahLst/>
            <a:cxnLst>
              <a:cxn ang="0">
                <a:pos x="connsiteX0" y="connsiteY0"/>
              </a:cxn>
              <a:cxn ang="0">
                <a:pos x="connsiteX1" y="connsiteY1"/>
              </a:cxn>
              <a:cxn ang="0">
                <a:pos x="connsiteX2" y="connsiteY2"/>
              </a:cxn>
            </a:cxnLst>
            <a:rect l="l" t="t" r="r" b="b"/>
            <a:pathLst>
              <a:path w="3717758" h="806116">
                <a:moveTo>
                  <a:pt x="3717758" y="806116"/>
                </a:moveTo>
                <a:cubicBezTo>
                  <a:pt x="3275597" y="740945"/>
                  <a:pt x="2833437" y="675774"/>
                  <a:pt x="2213811" y="541421"/>
                </a:cubicBezTo>
                <a:cubicBezTo>
                  <a:pt x="1594185" y="407068"/>
                  <a:pt x="797092" y="203534"/>
                  <a:pt x="0" y="0"/>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1089370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39</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GB" sz="2400" b="1" dirty="0">
                <a:latin typeface="Microsoft YaHei Light" panose="020B0502040204020203" pitchFamily="34" charset="-122"/>
                <a:ea typeface="Microsoft YaHei Light" panose="020B0502040204020203" pitchFamily="34" charset="-122"/>
              </a:rPr>
              <a:t>Arranging Icon</a:t>
            </a:r>
            <a:endParaRPr lang="en-US"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23455" y="1977581"/>
            <a:ext cx="10972800" cy="1754326"/>
          </a:xfrm>
          <a:prstGeom prst="rect">
            <a:avLst/>
          </a:prstGeom>
          <a:noFill/>
        </p:spPr>
        <p:txBody>
          <a:bodyPr wrap="square" rtlCol="0">
            <a:spAutoFit/>
          </a:bodyPr>
          <a:lstStyle/>
          <a:p>
            <a:pPr algn="thaiDist"/>
            <a:r>
              <a:rPr lang="en-US" b="1" dirty="0">
                <a:latin typeface="Microsoft YaHei Light" panose="020B0502040204020203" pitchFamily="34" charset="-122"/>
                <a:ea typeface="Microsoft YaHei Light" panose="020B0502040204020203" pitchFamily="34" charset="-122"/>
              </a:rPr>
              <a:t>How to Arrange or Move </a:t>
            </a:r>
            <a:r>
              <a:rPr lang="en-US" b="1" dirty="0" smtClean="0">
                <a:latin typeface="Microsoft YaHei Light" panose="020B0502040204020203" pitchFamily="34" charset="-122"/>
                <a:ea typeface="Microsoft YaHei Light" panose="020B0502040204020203" pitchFamily="34" charset="-122"/>
              </a:rPr>
              <a:t>Icons</a:t>
            </a:r>
          </a:p>
          <a:p>
            <a:pPr algn="thaiDist"/>
            <a:endParaRPr lang="en-US" dirty="0">
              <a:latin typeface="Microsoft YaHei Light" panose="020B0502040204020203" pitchFamily="34" charset="-122"/>
              <a:ea typeface="Microsoft YaHei Light" panose="020B0502040204020203" pitchFamily="34" charset="-122"/>
            </a:endParaRPr>
          </a:p>
          <a:p>
            <a:pPr algn="thaiDist"/>
            <a:r>
              <a:rPr lang="en-US" dirty="0">
                <a:latin typeface="Microsoft YaHei Light" panose="020B0502040204020203" pitchFamily="34" charset="-122"/>
                <a:ea typeface="Microsoft YaHei Light" panose="020B0502040204020203" pitchFamily="34" charset="-122"/>
              </a:rPr>
              <a:t>To arrange icons by name, type, date, or size, right-click a blank area on the desktop, and then click Arrange Icons. Click the command that indicates how you want to arrange the icons (by Name, by Type, and so on). If you want the icons to be automatically arranged, click Auto Arrange. If you want to arrange the icons on your own, click Auto Arrange to remove the check mark.</a:t>
            </a:r>
          </a:p>
        </p:txBody>
      </p:sp>
    </p:spTree>
    <p:extLst>
      <p:ext uri="{BB962C8B-B14F-4D97-AF65-F5344CB8AC3E}">
        <p14:creationId xmlns:p14="http://schemas.microsoft.com/office/powerpoint/2010/main" val="2675271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3923"/>
          <p:cNvGrpSpPr/>
          <p:nvPr/>
        </p:nvGrpSpPr>
        <p:grpSpPr>
          <a:xfrm>
            <a:off x="4070056" y="3907409"/>
            <a:ext cx="4063822" cy="2211899"/>
            <a:chOff x="0" y="0"/>
            <a:chExt cx="8553711" cy="4655700"/>
          </a:xfrm>
          <a:solidFill>
            <a:schemeClr val="accent5">
              <a:lumMod val="20000"/>
              <a:lumOff val="80000"/>
            </a:schemeClr>
          </a:solidFill>
        </p:grpSpPr>
        <p:sp>
          <p:nvSpPr>
            <p:cNvPr id="8" name="Shape 3921"/>
            <p:cNvSpPr/>
            <p:nvPr/>
          </p:nvSpPr>
          <p:spPr>
            <a:xfrm>
              <a:off x="0" y="0"/>
              <a:ext cx="4655701" cy="4655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ctr">
              <a:noAutofit/>
            </a:bodyPr>
            <a:lstStyle/>
            <a:p>
              <a:pPr lvl="0">
                <a:defRPr sz="3200">
                  <a:solidFill>
                    <a:srgbClr val="FFFFFF"/>
                  </a:solidFill>
                  <a:latin typeface="Helvetica Light"/>
                  <a:ea typeface="Helvetica Light"/>
                  <a:cs typeface="Helvetica Light"/>
                  <a:sym typeface="Helvetica Light"/>
                </a:defRPr>
              </a:pPr>
              <a:endParaRPr>
                <a:latin typeface="Microsoft YaHei Light" panose="020B0502040204020203" pitchFamily="34" charset="-122"/>
                <a:ea typeface="Microsoft YaHei Light" panose="020B0502040204020203" pitchFamily="34" charset="-122"/>
              </a:endParaRPr>
            </a:p>
          </p:txBody>
        </p:sp>
        <p:sp>
          <p:nvSpPr>
            <p:cNvPr id="9" name="Shape 3922"/>
            <p:cNvSpPr/>
            <p:nvPr/>
          </p:nvSpPr>
          <p:spPr>
            <a:xfrm>
              <a:off x="3898010" y="0"/>
              <a:ext cx="4655702" cy="4655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ctr">
              <a:noAutofit/>
            </a:bodyPr>
            <a:lstStyle/>
            <a:p>
              <a:pPr lvl="0">
                <a:defRPr sz="3200">
                  <a:solidFill>
                    <a:srgbClr val="FFFFFF"/>
                  </a:solidFill>
                  <a:latin typeface="Helvetica Light"/>
                  <a:ea typeface="Helvetica Light"/>
                  <a:cs typeface="Helvetica Light"/>
                  <a:sym typeface="Helvetica Light"/>
                </a:defRPr>
              </a:pPr>
              <a:endParaRPr>
                <a:latin typeface="Microsoft YaHei Light" panose="020B0502040204020203" pitchFamily="34" charset="-122"/>
                <a:ea typeface="Microsoft YaHei Light" panose="020B0502040204020203" pitchFamily="34" charset="-122"/>
              </a:endParaRPr>
            </a:p>
          </p:txBody>
        </p:sp>
      </p:grpSp>
      <p:grpSp>
        <p:nvGrpSpPr>
          <p:cNvPr id="37" name="Group 36"/>
          <p:cNvGrpSpPr/>
          <p:nvPr/>
        </p:nvGrpSpPr>
        <p:grpSpPr>
          <a:xfrm>
            <a:off x="107576" y="2460506"/>
            <a:ext cx="4649023" cy="1888110"/>
            <a:chOff x="107576" y="2027372"/>
            <a:chExt cx="4649023" cy="1888110"/>
          </a:xfrm>
        </p:grpSpPr>
        <p:sp>
          <p:nvSpPr>
            <p:cNvPr id="17" name="Shape 3958"/>
            <p:cNvSpPr/>
            <p:nvPr/>
          </p:nvSpPr>
          <p:spPr>
            <a:xfrm>
              <a:off x="3837926" y="2831466"/>
              <a:ext cx="918673" cy="108401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0214" y="9302"/>
                    <a:pt x="13014" y="2102"/>
                    <a:pt x="0" y="0"/>
                  </a:cubicBezTo>
                </a:path>
              </a:pathLst>
            </a:custGeom>
            <a:ln w="6350">
              <a:solidFill>
                <a:srgbClr val="53585F"/>
              </a:solidFill>
              <a:miter lim="400000"/>
              <a:headEnd type="oval"/>
              <a:tailEnd type="triangle"/>
            </a:ln>
          </p:spPr>
          <p:txBody>
            <a:bodyPr/>
            <a:lstStyle/>
            <a:p>
              <a:pPr lvl="0"/>
              <a:endParaRPr>
                <a:latin typeface="Microsoft YaHei Light" panose="020B0502040204020203" pitchFamily="34" charset="-122"/>
                <a:ea typeface="Microsoft YaHei Light" panose="020B0502040204020203" pitchFamily="34" charset="-122"/>
              </a:endParaRPr>
            </a:p>
          </p:txBody>
        </p:sp>
        <p:sp>
          <p:nvSpPr>
            <p:cNvPr id="23" name="Text Placeholder 2"/>
            <p:cNvSpPr txBox="1">
              <a:spLocks/>
            </p:cNvSpPr>
            <p:nvPr/>
          </p:nvSpPr>
          <p:spPr>
            <a:xfrm>
              <a:off x="107576" y="2027372"/>
              <a:ext cx="3651862" cy="1081805"/>
            </a:xfrm>
            <a:prstGeom prst="rect">
              <a:avLst/>
            </a:prstGeom>
            <a:noFill/>
          </p:spPr>
          <p:txBody>
            <a:bodyPr vert="horz" lIns="91440" tIns="45720" rIns="91440" bIns="45720" rtlCol="0" anchor="ctr">
              <a:no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endParaRPr lang="en-US" sz="1800" dirty="0" smtClean="0">
                <a:solidFill>
                  <a:schemeClr val="tx1"/>
                </a:solidFill>
                <a:latin typeface="Microsoft YaHei Light" panose="020B0502040204020203" pitchFamily="34" charset="-122"/>
                <a:ea typeface="Microsoft YaHei Light" panose="020B0502040204020203" pitchFamily="34" charset="-122"/>
              </a:endParaRPr>
            </a:p>
            <a:p>
              <a:pPr algn="r"/>
              <a:r>
                <a:rPr lang="en-US" sz="1800" dirty="0" smtClean="0">
                  <a:solidFill>
                    <a:schemeClr val="tx1"/>
                  </a:solidFill>
                  <a:latin typeface="Microsoft YaHei Light" panose="020B0502040204020203" pitchFamily="34" charset="-122"/>
                  <a:ea typeface="Microsoft YaHei Light" panose="020B0502040204020203" pitchFamily="34" charset="-122"/>
                </a:rPr>
                <a:t>Electrical </a:t>
              </a:r>
              <a:r>
                <a:rPr lang="en-US" sz="1800" dirty="0">
                  <a:solidFill>
                    <a:schemeClr val="tx1"/>
                  </a:solidFill>
                  <a:latin typeface="Microsoft YaHei Light" panose="020B0502040204020203" pitchFamily="34" charset="-122"/>
                  <a:ea typeface="Microsoft YaHei Light" panose="020B0502040204020203" pitchFamily="34" charset="-122"/>
                </a:rPr>
                <a:t>injuries and </a:t>
              </a:r>
              <a:r>
                <a:rPr lang="en-US" sz="1800" b="1" u="sng" dirty="0">
                  <a:solidFill>
                    <a:schemeClr val="tx1"/>
                  </a:solidFill>
                  <a:latin typeface="Microsoft YaHei Light" panose="020B0502040204020203" pitchFamily="34" charset="-122"/>
                  <a:ea typeface="Microsoft YaHei Light" panose="020B0502040204020203" pitchFamily="34" charset="-122"/>
                </a:rPr>
                <a:t>fires</a:t>
              </a:r>
              <a:r>
                <a:rPr lang="en-US" sz="1800" dirty="0">
                  <a:solidFill>
                    <a:schemeClr val="tx1"/>
                  </a:solidFill>
                  <a:latin typeface="Microsoft YaHei Light" panose="020B0502040204020203" pitchFamily="34" charset="-122"/>
                  <a:ea typeface="Microsoft YaHei Light" panose="020B0502040204020203" pitchFamily="34" charset="-122"/>
                </a:rPr>
                <a:t> from damaged wires or incorrect connections.</a:t>
              </a:r>
              <a:endParaRPr lang="en-GB" sz="1800" dirty="0">
                <a:solidFill>
                  <a:schemeClr val="tx1"/>
                </a:solidFill>
                <a:latin typeface="Microsoft YaHei Light" panose="020B0502040204020203" pitchFamily="34" charset="-122"/>
                <a:ea typeface="Microsoft YaHei Light" panose="020B0502040204020203" pitchFamily="34" charset="-122"/>
              </a:endParaRPr>
            </a:p>
          </p:txBody>
        </p:sp>
      </p:grpSp>
      <p:grpSp>
        <p:nvGrpSpPr>
          <p:cNvPr id="38" name="Group 37"/>
          <p:cNvGrpSpPr/>
          <p:nvPr/>
        </p:nvGrpSpPr>
        <p:grpSpPr>
          <a:xfrm>
            <a:off x="107576" y="4157968"/>
            <a:ext cx="4232835" cy="964062"/>
            <a:chOff x="107576" y="3724834"/>
            <a:chExt cx="4232835" cy="964062"/>
          </a:xfrm>
        </p:grpSpPr>
        <p:sp>
          <p:nvSpPr>
            <p:cNvPr id="19" name="Shape 3960"/>
            <p:cNvSpPr/>
            <p:nvPr/>
          </p:nvSpPr>
          <p:spPr>
            <a:xfrm>
              <a:off x="3848978" y="4210137"/>
              <a:ext cx="491433" cy="47875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185" y="8290"/>
                    <a:pt x="11985" y="1090"/>
                    <a:pt x="0" y="0"/>
                  </a:cubicBezTo>
                </a:path>
              </a:pathLst>
            </a:custGeom>
            <a:ln w="6350">
              <a:solidFill>
                <a:srgbClr val="53585F"/>
              </a:solidFill>
              <a:miter lim="400000"/>
              <a:headEnd type="oval"/>
              <a:tailEnd type="triangle"/>
            </a:ln>
          </p:spPr>
          <p:txBody>
            <a:bodyPr/>
            <a:lstStyle/>
            <a:p>
              <a:pPr lvl="0"/>
              <a:endParaRPr>
                <a:latin typeface="Microsoft YaHei Light" panose="020B0502040204020203" pitchFamily="34" charset="-122"/>
                <a:ea typeface="Microsoft YaHei Light" panose="020B0502040204020203" pitchFamily="34" charset="-122"/>
              </a:endParaRPr>
            </a:p>
          </p:txBody>
        </p:sp>
        <p:sp>
          <p:nvSpPr>
            <p:cNvPr id="25" name="Text Placeholder 2"/>
            <p:cNvSpPr txBox="1">
              <a:spLocks/>
            </p:cNvSpPr>
            <p:nvPr/>
          </p:nvSpPr>
          <p:spPr>
            <a:xfrm>
              <a:off x="107576" y="3724834"/>
              <a:ext cx="3651862" cy="964061"/>
            </a:xfrm>
            <a:prstGeom prst="rect">
              <a:avLst/>
            </a:prstGeom>
            <a:noFill/>
          </p:spPr>
          <p:txBody>
            <a:bodyPr vert="horz" lIns="91440" tIns="45720" rIns="91440" bIns="45720" rtlCol="0" anchor="ctr">
              <a:no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1800" dirty="0">
                  <a:solidFill>
                    <a:schemeClr val="tx1"/>
                  </a:solidFill>
                  <a:latin typeface="Microsoft YaHei Light" panose="020B0502040204020203" pitchFamily="34" charset="-122"/>
                  <a:ea typeface="Microsoft YaHei Light" panose="020B0502040204020203" pitchFamily="34" charset="-122"/>
                </a:rPr>
                <a:t>Electrical injuries and fires from </a:t>
              </a:r>
              <a:r>
                <a:rPr lang="en-US" sz="1800" b="1" u="sng" dirty="0">
                  <a:solidFill>
                    <a:schemeClr val="tx1"/>
                  </a:solidFill>
                  <a:latin typeface="Microsoft YaHei Light" panose="020B0502040204020203" pitchFamily="34" charset="-122"/>
                  <a:ea typeface="Microsoft YaHei Light" panose="020B0502040204020203" pitchFamily="34" charset="-122"/>
                </a:rPr>
                <a:t>overloaded power sockets </a:t>
              </a:r>
              <a:r>
                <a:rPr lang="en-US" sz="1800" dirty="0">
                  <a:solidFill>
                    <a:schemeClr val="tx1"/>
                  </a:solidFill>
                  <a:latin typeface="Microsoft YaHei Light" panose="020B0502040204020203" pitchFamily="34" charset="-122"/>
                  <a:ea typeface="Microsoft YaHei Light" panose="020B0502040204020203" pitchFamily="34" charset="-122"/>
                </a:rPr>
                <a:t>(too many plugs connected to one outlet).</a:t>
              </a:r>
              <a:endParaRPr lang="en-GB" sz="1800" dirty="0">
                <a:solidFill>
                  <a:schemeClr val="tx1"/>
                </a:solidFill>
                <a:latin typeface="Microsoft YaHei Light" panose="020B0502040204020203" pitchFamily="34" charset="-122"/>
                <a:ea typeface="Microsoft YaHei Light" panose="020B0502040204020203" pitchFamily="34" charset="-122"/>
              </a:endParaRPr>
            </a:p>
          </p:txBody>
        </p:sp>
      </p:grpSp>
      <p:grpSp>
        <p:nvGrpSpPr>
          <p:cNvPr id="39" name="Group 38"/>
          <p:cNvGrpSpPr/>
          <p:nvPr/>
        </p:nvGrpSpPr>
        <p:grpSpPr>
          <a:xfrm>
            <a:off x="107576" y="5737685"/>
            <a:ext cx="4649023" cy="706283"/>
            <a:chOff x="107576" y="5304551"/>
            <a:chExt cx="4649023" cy="706283"/>
          </a:xfrm>
        </p:grpSpPr>
        <p:sp>
          <p:nvSpPr>
            <p:cNvPr id="18" name="Shape 3959"/>
            <p:cNvSpPr/>
            <p:nvPr/>
          </p:nvSpPr>
          <p:spPr>
            <a:xfrm>
              <a:off x="3846827" y="5412837"/>
              <a:ext cx="909772" cy="153452"/>
            </a:xfrm>
            <a:custGeom>
              <a:avLst/>
              <a:gdLst/>
              <a:ahLst/>
              <a:cxnLst>
                <a:cxn ang="0">
                  <a:pos x="wd2" y="hd2"/>
                </a:cxn>
                <a:cxn ang="5400000">
                  <a:pos x="wd2" y="hd2"/>
                </a:cxn>
                <a:cxn ang="10800000">
                  <a:pos x="wd2" y="hd2"/>
                </a:cxn>
                <a:cxn ang="16200000">
                  <a:pos x="wd2" y="hd2"/>
                </a:cxn>
              </a:cxnLst>
              <a:rect l="0" t="0" r="r" b="b"/>
              <a:pathLst>
                <a:path w="21600" h="18160" extrusionOk="0">
                  <a:moveTo>
                    <a:pt x="21600" y="0"/>
                  </a:moveTo>
                  <a:cubicBezTo>
                    <a:pt x="15161" y="16259"/>
                    <a:pt x="7961" y="21600"/>
                    <a:pt x="0" y="16023"/>
                  </a:cubicBezTo>
                </a:path>
              </a:pathLst>
            </a:custGeom>
            <a:ln w="6350">
              <a:solidFill>
                <a:srgbClr val="53585F"/>
              </a:solidFill>
              <a:miter lim="400000"/>
              <a:headEnd type="oval"/>
              <a:tailEnd type="triangle"/>
            </a:ln>
          </p:spPr>
          <p:txBody>
            <a:bodyPr/>
            <a:lstStyle/>
            <a:p>
              <a:pPr lvl="0"/>
              <a:endParaRPr>
                <a:latin typeface="Microsoft YaHei Light" panose="020B0502040204020203" pitchFamily="34" charset="-122"/>
                <a:ea typeface="Microsoft YaHei Light" panose="020B0502040204020203" pitchFamily="34" charset="-122"/>
              </a:endParaRPr>
            </a:p>
          </p:txBody>
        </p:sp>
        <p:sp>
          <p:nvSpPr>
            <p:cNvPr id="27" name="Text Placeholder 2"/>
            <p:cNvSpPr txBox="1">
              <a:spLocks/>
            </p:cNvSpPr>
            <p:nvPr/>
          </p:nvSpPr>
          <p:spPr>
            <a:xfrm>
              <a:off x="107576" y="5304551"/>
              <a:ext cx="3651862" cy="706283"/>
            </a:xfrm>
            <a:prstGeom prst="rect">
              <a:avLst/>
            </a:prstGeom>
            <a:noFill/>
          </p:spPr>
          <p:txBody>
            <a:bodyPr vert="horz" lIns="91440" tIns="45720" rIns="91440" bIns="45720" rtlCol="0" anchor="ctr">
              <a:no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1800" dirty="0">
                  <a:solidFill>
                    <a:schemeClr val="tx1"/>
                  </a:solidFill>
                  <a:latin typeface="Microsoft YaHei Light" panose="020B0502040204020203" pitchFamily="34" charset="-122"/>
                  <a:ea typeface="Microsoft YaHei Light" panose="020B0502040204020203" pitchFamily="34" charset="-122"/>
                </a:rPr>
                <a:t>Injuries and fires caused by </a:t>
              </a:r>
              <a:r>
                <a:rPr lang="en-US" sz="1800" b="1" u="sng" dirty="0">
                  <a:solidFill>
                    <a:schemeClr val="tx1"/>
                  </a:solidFill>
                  <a:latin typeface="Microsoft YaHei Light" panose="020B0502040204020203" pitchFamily="34" charset="-122"/>
                  <a:ea typeface="Microsoft YaHei Light" panose="020B0502040204020203" pitchFamily="34" charset="-122"/>
                </a:rPr>
                <a:t>badly stored materials</a:t>
              </a:r>
              <a:endParaRPr lang="en-GB" sz="1800" b="1" u="sng" dirty="0">
                <a:solidFill>
                  <a:schemeClr val="tx1"/>
                </a:solidFill>
                <a:latin typeface="Microsoft YaHei Light" panose="020B0502040204020203" pitchFamily="34" charset="-122"/>
                <a:ea typeface="Microsoft YaHei Light" panose="020B0502040204020203" pitchFamily="34" charset="-122"/>
              </a:endParaRPr>
            </a:p>
          </p:txBody>
        </p:sp>
      </p:grpSp>
      <p:grpSp>
        <p:nvGrpSpPr>
          <p:cNvPr id="40" name="Group 39"/>
          <p:cNvGrpSpPr/>
          <p:nvPr/>
        </p:nvGrpSpPr>
        <p:grpSpPr>
          <a:xfrm>
            <a:off x="7489189" y="2759475"/>
            <a:ext cx="4559376" cy="1589141"/>
            <a:chOff x="7489189" y="2326341"/>
            <a:chExt cx="4559376" cy="1589141"/>
          </a:xfrm>
        </p:grpSpPr>
        <p:sp>
          <p:nvSpPr>
            <p:cNvPr id="20" name="Shape 3961"/>
            <p:cNvSpPr/>
            <p:nvPr/>
          </p:nvSpPr>
          <p:spPr>
            <a:xfrm>
              <a:off x="7489189" y="2831466"/>
              <a:ext cx="918673" cy="108401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386" y="9302"/>
                    <a:pt x="8586" y="2102"/>
                    <a:pt x="21600" y="0"/>
                  </a:cubicBezTo>
                </a:path>
              </a:pathLst>
            </a:custGeom>
            <a:ln w="6350">
              <a:solidFill>
                <a:srgbClr val="53585F"/>
              </a:solidFill>
              <a:miter lim="400000"/>
              <a:headEnd type="oval"/>
              <a:tailEnd type="triangle"/>
            </a:ln>
          </p:spPr>
          <p:txBody>
            <a:bodyPr/>
            <a:lstStyle/>
            <a:p>
              <a:pPr lvl="0"/>
              <a:endParaRPr>
                <a:latin typeface="Microsoft YaHei Light" panose="020B0502040204020203" pitchFamily="34" charset="-122"/>
                <a:ea typeface="Microsoft YaHei Light" panose="020B0502040204020203" pitchFamily="34" charset="-122"/>
              </a:endParaRPr>
            </a:p>
          </p:txBody>
        </p:sp>
        <p:sp>
          <p:nvSpPr>
            <p:cNvPr id="29" name="Text Placeholder 2"/>
            <p:cNvSpPr txBox="1">
              <a:spLocks/>
            </p:cNvSpPr>
            <p:nvPr/>
          </p:nvSpPr>
          <p:spPr>
            <a:xfrm>
              <a:off x="8407862" y="2326341"/>
              <a:ext cx="3640703" cy="686314"/>
            </a:xfrm>
            <a:prstGeom prst="rect">
              <a:avLst/>
            </a:prstGeom>
            <a:noFill/>
          </p:spPr>
          <p:txBody>
            <a:bodyPr vert="horz" lIns="91440" tIns="45720" rIns="91440" bIns="45720" rtlCol="0" anchor="ctr">
              <a:no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800" dirty="0">
                  <a:solidFill>
                    <a:schemeClr val="tx1"/>
                  </a:solidFill>
                  <a:latin typeface="Microsoft YaHei Light" panose="020B0502040204020203" pitchFamily="34" charset="-122"/>
                  <a:ea typeface="Microsoft YaHei Light" panose="020B0502040204020203" pitchFamily="34" charset="-122"/>
                </a:rPr>
                <a:t>Breakdowns and breathing problems due to </a:t>
              </a:r>
              <a:r>
                <a:rPr lang="en-US" sz="1800" b="1" u="sng" dirty="0">
                  <a:solidFill>
                    <a:schemeClr val="tx1"/>
                  </a:solidFill>
                  <a:latin typeface="Microsoft YaHei Light" panose="020B0502040204020203" pitchFamily="34" charset="-122"/>
                  <a:ea typeface="Microsoft YaHei Light" panose="020B0502040204020203" pitchFamily="34" charset="-122"/>
                </a:rPr>
                <a:t>poor ventilation</a:t>
              </a:r>
              <a:r>
                <a:rPr lang="en-US" sz="1800" b="1" dirty="0">
                  <a:solidFill>
                    <a:schemeClr val="tx1"/>
                  </a:solidFill>
                  <a:latin typeface="Microsoft YaHei Light" panose="020B0502040204020203" pitchFamily="34" charset="-122"/>
                  <a:ea typeface="Microsoft YaHei Light" panose="020B0502040204020203" pitchFamily="34" charset="-122"/>
                </a:rPr>
                <a:t>.</a:t>
              </a:r>
              <a:endParaRPr lang="en-GB" sz="1800" b="1" dirty="0">
                <a:solidFill>
                  <a:schemeClr val="tx1"/>
                </a:solidFill>
                <a:latin typeface="Microsoft YaHei Light" panose="020B0502040204020203" pitchFamily="34" charset="-122"/>
                <a:ea typeface="Microsoft YaHei Light" panose="020B0502040204020203" pitchFamily="34" charset="-122"/>
              </a:endParaRPr>
            </a:p>
          </p:txBody>
        </p:sp>
      </p:grpSp>
      <p:grpSp>
        <p:nvGrpSpPr>
          <p:cNvPr id="41" name="Group 40"/>
          <p:cNvGrpSpPr/>
          <p:nvPr/>
        </p:nvGrpSpPr>
        <p:grpSpPr>
          <a:xfrm>
            <a:off x="7880365" y="4157968"/>
            <a:ext cx="4168200" cy="964062"/>
            <a:chOff x="7880365" y="3724834"/>
            <a:chExt cx="4168200" cy="964062"/>
          </a:xfrm>
        </p:grpSpPr>
        <p:sp>
          <p:nvSpPr>
            <p:cNvPr id="22" name="Shape 3963"/>
            <p:cNvSpPr/>
            <p:nvPr/>
          </p:nvSpPr>
          <p:spPr>
            <a:xfrm>
              <a:off x="7880365" y="4210137"/>
              <a:ext cx="491433" cy="47875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415" y="8290"/>
                    <a:pt x="9615" y="1090"/>
                    <a:pt x="21600" y="0"/>
                  </a:cubicBezTo>
                </a:path>
              </a:pathLst>
            </a:custGeom>
            <a:ln w="6350">
              <a:solidFill>
                <a:srgbClr val="53585F"/>
              </a:solidFill>
              <a:miter lim="400000"/>
              <a:headEnd type="oval"/>
              <a:tailEnd type="triangle"/>
            </a:ln>
          </p:spPr>
          <p:txBody>
            <a:bodyPr/>
            <a:lstStyle/>
            <a:p>
              <a:pPr lvl="0"/>
              <a:endParaRPr>
                <a:latin typeface="Microsoft YaHei Light" panose="020B0502040204020203" pitchFamily="34" charset="-122"/>
                <a:ea typeface="Microsoft YaHei Light" panose="020B0502040204020203" pitchFamily="34" charset="-122"/>
              </a:endParaRPr>
            </a:p>
          </p:txBody>
        </p:sp>
        <p:sp>
          <p:nvSpPr>
            <p:cNvPr id="31" name="Text Placeholder 2"/>
            <p:cNvSpPr txBox="1">
              <a:spLocks/>
            </p:cNvSpPr>
            <p:nvPr/>
          </p:nvSpPr>
          <p:spPr>
            <a:xfrm>
              <a:off x="8407862" y="3724834"/>
              <a:ext cx="3640703" cy="860613"/>
            </a:xfrm>
            <a:prstGeom prst="rect">
              <a:avLst/>
            </a:prstGeom>
            <a:noFill/>
          </p:spPr>
          <p:txBody>
            <a:bodyPr vert="horz" lIns="91440" tIns="45720" rIns="91440" bIns="45720" rtlCol="0" anchor="ctr">
              <a:no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800" b="1" u="sng" dirty="0" smtClean="0">
                  <a:solidFill>
                    <a:schemeClr val="tx1"/>
                  </a:solidFill>
                  <a:latin typeface="Microsoft YaHei Light" panose="020B0502040204020203" pitchFamily="34" charset="-122"/>
                  <a:ea typeface="Microsoft YaHei Light" panose="020B0502040204020203" pitchFamily="34" charset="-122"/>
                </a:rPr>
                <a:t>Trailing cables or problems accessing </a:t>
              </a:r>
              <a:r>
                <a:rPr lang="en-US" sz="1800" dirty="0" smtClean="0">
                  <a:solidFill>
                    <a:schemeClr val="tx1"/>
                  </a:solidFill>
                  <a:latin typeface="Microsoft YaHei Light" panose="020B0502040204020203" pitchFamily="34" charset="-122"/>
                  <a:ea typeface="Microsoft YaHei Light" panose="020B0502040204020203" pitchFamily="34" charset="-122"/>
                </a:rPr>
                <a:t>your </a:t>
              </a:r>
              <a:r>
                <a:rPr lang="en-US" sz="1800" dirty="0">
                  <a:solidFill>
                    <a:schemeClr val="tx1"/>
                  </a:solidFill>
                  <a:latin typeface="Microsoft YaHei Light" panose="020B0502040204020203" pitchFamily="34" charset="-122"/>
                  <a:ea typeface="Microsoft YaHei Light" panose="020B0502040204020203" pitchFamily="34" charset="-122"/>
                </a:rPr>
                <a:t>work area.</a:t>
              </a:r>
              <a:endParaRPr lang="en-GB" sz="1800" dirty="0">
                <a:solidFill>
                  <a:schemeClr val="tx1"/>
                </a:solidFill>
                <a:latin typeface="Microsoft YaHei Light" panose="020B0502040204020203" pitchFamily="34" charset="-122"/>
                <a:ea typeface="Microsoft YaHei Light" panose="020B0502040204020203" pitchFamily="34" charset="-122"/>
              </a:endParaRPr>
            </a:p>
          </p:txBody>
        </p:sp>
      </p:grpSp>
      <p:grpSp>
        <p:nvGrpSpPr>
          <p:cNvPr id="42" name="Group 41"/>
          <p:cNvGrpSpPr/>
          <p:nvPr/>
        </p:nvGrpSpPr>
        <p:grpSpPr>
          <a:xfrm>
            <a:off x="7479989" y="5730760"/>
            <a:ext cx="4568576" cy="713208"/>
            <a:chOff x="7479989" y="5297626"/>
            <a:chExt cx="4568576" cy="713208"/>
          </a:xfrm>
        </p:grpSpPr>
        <p:sp>
          <p:nvSpPr>
            <p:cNvPr id="21" name="Shape 3962"/>
            <p:cNvSpPr/>
            <p:nvPr/>
          </p:nvSpPr>
          <p:spPr>
            <a:xfrm>
              <a:off x="7479989" y="5412837"/>
              <a:ext cx="909772" cy="153452"/>
            </a:xfrm>
            <a:custGeom>
              <a:avLst/>
              <a:gdLst/>
              <a:ahLst/>
              <a:cxnLst>
                <a:cxn ang="0">
                  <a:pos x="wd2" y="hd2"/>
                </a:cxn>
                <a:cxn ang="5400000">
                  <a:pos x="wd2" y="hd2"/>
                </a:cxn>
                <a:cxn ang="10800000">
                  <a:pos x="wd2" y="hd2"/>
                </a:cxn>
                <a:cxn ang="16200000">
                  <a:pos x="wd2" y="hd2"/>
                </a:cxn>
              </a:cxnLst>
              <a:rect l="0" t="0" r="r" b="b"/>
              <a:pathLst>
                <a:path w="21600" h="18160" extrusionOk="0">
                  <a:moveTo>
                    <a:pt x="0" y="0"/>
                  </a:moveTo>
                  <a:cubicBezTo>
                    <a:pt x="6439" y="16259"/>
                    <a:pt x="13639" y="21600"/>
                    <a:pt x="21600" y="16023"/>
                  </a:cubicBezTo>
                </a:path>
              </a:pathLst>
            </a:custGeom>
            <a:ln w="6350">
              <a:solidFill>
                <a:srgbClr val="53585F"/>
              </a:solidFill>
              <a:miter lim="400000"/>
              <a:headEnd type="oval"/>
              <a:tailEnd type="triangle"/>
            </a:ln>
          </p:spPr>
          <p:txBody>
            <a:bodyPr/>
            <a:lstStyle/>
            <a:p>
              <a:pPr lvl="0"/>
              <a:endParaRPr>
                <a:latin typeface="Microsoft YaHei Light" panose="020B0502040204020203" pitchFamily="34" charset="-122"/>
                <a:ea typeface="Microsoft YaHei Light" panose="020B0502040204020203" pitchFamily="34" charset="-122"/>
              </a:endParaRPr>
            </a:p>
          </p:txBody>
        </p:sp>
        <p:sp>
          <p:nvSpPr>
            <p:cNvPr id="33" name="Text Placeholder 2"/>
            <p:cNvSpPr txBox="1">
              <a:spLocks/>
            </p:cNvSpPr>
            <p:nvPr/>
          </p:nvSpPr>
          <p:spPr>
            <a:xfrm>
              <a:off x="8407862" y="5297626"/>
              <a:ext cx="3640703" cy="713208"/>
            </a:xfrm>
            <a:prstGeom prst="rect">
              <a:avLst/>
            </a:prstGeom>
            <a:noFill/>
          </p:spPr>
          <p:txBody>
            <a:bodyPr vert="horz" lIns="91440" tIns="45720" rIns="91440" bIns="45720" rtlCol="0" anchor="ctr">
              <a:noAutofit/>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GB" sz="1800" dirty="0">
                  <a:solidFill>
                    <a:schemeClr val="tx1"/>
                  </a:solidFill>
                  <a:latin typeface="Microsoft YaHei Light" panose="020B0502040204020203" pitchFamily="34" charset="-122"/>
                  <a:ea typeface="Microsoft YaHei Light" panose="020B0502040204020203" pitchFamily="34" charset="-122"/>
                </a:rPr>
                <a:t>Incorrect equipment handling.</a:t>
              </a:r>
            </a:p>
          </p:txBody>
        </p:sp>
      </p:grpSp>
      <p:pic>
        <p:nvPicPr>
          <p:cNvPr id="35" name="Picture 3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26743" y="3694577"/>
            <a:ext cx="2479354" cy="2479354"/>
          </a:xfrm>
          <a:prstGeom prst="rect">
            <a:avLst/>
          </a:prstGeom>
        </p:spPr>
      </p:pic>
      <p:sp>
        <p:nvSpPr>
          <p:cNvPr id="36" name="Rectangle 35"/>
          <p:cNvSpPr/>
          <p:nvPr/>
        </p:nvSpPr>
        <p:spPr>
          <a:xfrm>
            <a:off x="0" y="1163782"/>
            <a:ext cx="12316691"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Title 1"/>
          <p:cNvSpPr txBox="1">
            <a:spLocks/>
          </p:cNvSpPr>
          <p:nvPr/>
        </p:nvSpPr>
        <p:spPr>
          <a:xfrm>
            <a:off x="623455" y="1163782"/>
            <a:ext cx="10972799" cy="5689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latin typeface="Microsoft YaHei" panose="020B0503020204020204" pitchFamily="34" charset="-122"/>
                <a:ea typeface="Microsoft YaHei" panose="020B0503020204020204" pitchFamily="34" charset="-122"/>
              </a:rPr>
              <a:t>Using ICT Safely</a:t>
            </a:r>
          </a:p>
        </p:txBody>
      </p:sp>
      <p:sp>
        <p:nvSpPr>
          <p:cNvPr id="2" name="Slide Number Placeholder 1"/>
          <p:cNvSpPr>
            <a:spLocks noGrp="1"/>
          </p:cNvSpPr>
          <p:nvPr>
            <p:ph type="sldNum" sz="quarter" idx="12"/>
          </p:nvPr>
        </p:nvSpPr>
        <p:spPr/>
        <p:txBody>
          <a:bodyPr/>
          <a:lstStyle/>
          <a:p>
            <a:fld id="{6D22F896-40B5-4ADD-8801-0D06FADFA095}" type="slidenum">
              <a:rPr lang="en-US" sz="1800" smtClean="0"/>
              <a:t>4</a:t>
            </a:fld>
            <a:endParaRPr lang="en-US" sz="1800" dirty="0"/>
          </a:p>
        </p:txBody>
      </p:sp>
      <p:sp>
        <p:nvSpPr>
          <p:cNvPr id="3" name="TextBox 2"/>
          <p:cNvSpPr txBox="1"/>
          <p:nvPr/>
        </p:nvSpPr>
        <p:spPr>
          <a:xfrm>
            <a:off x="107576" y="1844849"/>
            <a:ext cx="11940989" cy="369332"/>
          </a:xfrm>
          <a:prstGeom prst="rect">
            <a:avLst/>
          </a:prstGeom>
          <a:noFill/>
        </p:spPr>
        <p:txBody>
          <a:bodyPr wrap="square" rtlCol="0">
            <a:spAutoFit/>
          </a:bodyPr>
          <a:lstStyle/>
          <a:p>
            <a:pPr algn="ctr"/>
            <a:r>
              <a:rPr lang="en-US" b="1" u="sng" dirty="0" smtClean="0">
                <a:solidFill>
                  <a:schemeClr val="accent6">
                    <a:lumMod val="75000"/>
                  </a:schemeClr>
                </a:solidFill>
                <a:latin typeface="Microsoft YaHei Light" panose="020B0502040204020203" pitchFamily="34" charset="-122"/>
                <a:ea typeface="Microsoft YaHei Light" panose="020B0502040204020203" pitchFamily="34" charset="-122"/>
              </a:rPr>
              <a:t>Before you  start working with equipment, you first need to know how to use it safely and responsibly</a:t>
            </a:r>
            <a:endParaRPr lang="en-US" b="1" u="sng" dirty="0">
              <a:solidFill>
                <a:schemeClr val="accent6">
                  <a:lumMod val="75000"/>
                </a:schemeClr>
              </a:solidFill>
              <a:latin typeface="Microsoft YaHei Light" panose="020B0502040204020203" pitchFamily="34" charset="-122"/>
              <a:ea typeface="Microsoft YaHei Light" panose="020B0502040204020203" pitchFamily="34" charset="-122"/>
            </a:endParaRPr>
          </a:p>
        </p:txBody>
      </p:sp>
    </p:spTree>
    <p:extLst>
      <p:ext uri="{BB962C8B-B14F-4D97-AF65-F5344CB8AC3E}">
        <p14:creationId xmlns:p14="http://schemas.microsoft.com/office/powerpoint/2010/main" val="377592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500"/>
                                        <p:tgtEl>
                                          <p:spTgt spid="3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down)">
                                      <p:cBhvr>
                                        <p:cTn id="23" dur="500"/>
                                        <p:tgtEl>
                                          <p:spTgt spid="41"/>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down)">
                                      <p:cBhvr>
                                        <p:cTn id="2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980"/>
          <p:cNvSpPr/>
          <p:nvPr/>
        </p:nvSpPr>
        <p:spPr>
          <a:xfrm>
            <a:off x="0" y="1041991"/>
            <a:ext cx="5405572" cy="5816009"/>
          </a:xfrm>
          <a:custGeom>
            <a:avLst/>
            <a:gdLst/>
            <a:ahLst/>
            <a:cxnLst>
              <a:cxn ang="0">
                <a:pos x="wd2" y="hd2"/>
              </a:cxn>
              <a:cxn ang="5400000">
                <a:pos x="wd2" y="hd2"/>
              </a:cxn>
              <a:cxn ang="10800000">
                <a:pos x="wd2" y="hd2"/>
              </a:cxn>
              <a:cxn ang="16200000">
                <a:pos x="wd2" y="hd2"/>
              </a:cxn>
            </a:cxnLst>
            <a:rect l="0" t="0" r="r" b="b"/>
            <a:pathLst>
              <a:path w="21600" h="21600" extrusionOk="0">
                <a:moveTo>
                  <a:pt x="63" y="0"/>
                </a:moveTo>
                <a:lnTo>
                  <a:pt x="21600" y="5454"/>
                </a:lnTo>
                <a:lnTo>
                  <a:pt x="21600" y="16851"/>
                </a:lnTo>
                <a:lnTo>
                  <a:pt x="0" y="21600"/>
                </a:lnTo>
                <a:lnTo>
                  <a:pt x="63" y="0"/>
                </a:lnTo>
                <a:close/>
              </a:path>
            </a:pathLst>
          </a:custGeom>
          <a:solidFill>
            <a:schemeClr val="accent1">
              <a:lumMod val="75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400">
              <a:latin typeface="Microsoft YaHei Light" panose="020B0502040204020203" pitchFamily="34" charset="-122"/>
              <a:ea typeface="Microsoft YaHei Light" panose="020B0502040204020203" pitchFamily="34" charset="-122"/>
            </a:endParaRPr>
          </a:p>
        </p:txBody>
      </p:sp>
      <p:grpSp>
        <p:nvGrpSpPr>
          <p:cNvPr id="11" name="Group 983"/>
          <p:cNvGrpSpPr/>
          <p:nvPr/>
        </p:nvGrpSpPr>
        <p:grpSpPr>
          <a:xfrm>
            <a:off x="1926696" y="2695889"/>
            <a:ext cx="1552180" cy="1034074"/>
            <a:chOff x="0" y="0"/>
            <a:chExt cx="3046101" cy="2029335"/>
          </a:xfrm>
        </p:grpSpPr>
        <p:sp>
          <p:nvSpPr>
            <p:cNvPr id="12" name="Shape 981"/>
            <p:cNvSpPr/>
            <p:nvPr/>
          </p:nvSpPr>
          <p:spPr>
            <a:xfrm>
              <a:off x="0" y="0"/>
              <a:ext cx="3046102" cy="2029336"/>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100" b="1">
                  <a:latin typeface="Kontrapunkt Bob Bold"/>
                  <a:ea typeface="Kontrapunkt Bob Bold"/>
                  <a:cs typeface="Kontrapunkt Bob Bold"/>
                  <a:sym typeface="Kontrapunkt Bob Bold"/>
                </a:defRPr>
              </a:pPr>
              <a:endParaRPr sz="2400">
                <a:latin typeface="Microsoft YaHei Light" panose="020B0502040204020203" pitchFamily="34" charset="-122"/>
                <a:ea typeface="Microsoft YaHei Light" panose="020B0502040204020203" pitchFamily="34" charset="-122"/>
              </a:endParaRPr>
            </a:p>
          </p:txBody>
        </p:sp>
        <p:sp>
          <p:nvSpPr>
            <p:cNvPr id="13" name="Shape 982"/>
            <p:cNvSpPr/>
            <p:nvPr/>
          </p:nvSpPr>
          <p:spPr>
            <a:xfrm>
              <a:off x="1173783" y="470115"/>
              <a:ext cx="698536" cy="69853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100" b="1">
                  <a:latin typeface="Kontrapunkt Bob Bold"/>
                  <a:ea typeface="Kontrapunkt Bob Bold"/>
                  <a:cs typeface="Kontrapunkt Bob Bold"/>
                  <a:sym typeface="Kontrapunkt Bob Bold"/>
                </a:defRPr>
              </a:pPr>
              <a:endParaRPr sz="2400">
                <a:latin typeface="Microsoft YaHei Light" panose="020B0502040204020203" pitchFamily="34" charset="-122"/>
                <a:ea typeface="Microsoft YaHei Light" panose="020B0502040204020203" pitchFamily="34" charset="-122"/>
              </a:endParaRPr>
            </a:p>
          </p:txBody>
        </p:sp>
      </p:grpSp>
      <p:sp>
        <p:nvSpPr>
          <p:cNvPr id="2" name="Title 1"/>
          <p:cNvSpPr>
            <a:spLocks noGrp="1"/>
          </p:cNvSpPr>
          <p:nvPr>
            <p:ph type="title"/>
          </p:nvPr>
        </p:nvSpPr>
        <p:spPr>
          <a:xfrm>
            <a:off x="-239025" y="3729963"/>
            <a:ext cx="5805040" cy="1325563"/>
          </a:xfrm>
        </p:spPr>
        <p:txBody>
          <a:bodyPr>
            <a:normAutofit/>
          </a:bodyPr>
          <a:lstStyle/>
          <a:p>
            <a:pPr algn="ctr"/>
            <a:r>
              <a:rPr lang="en-US" sz="2400" b="1" dirty="0" smtClean="0">
                <a:solidFill>
                  <a:schemeClr val="bg1"/>
                </a:solidFill>
                <a:latin typeface="Microsoft YaHei Light" panose="020B0502040204020203" pitchFamily="34" charset="-122"/>
                <a:ea typeface="Microsoft YaHei Light" panose="020B0502040204020203" pitchFamily="34" charset="-122"/>
              </a:rPr>
              <a:t>Unit </a:t>
            </a:r>
            <a:r>
              <a:rPr lang="en-US" sz="2400" b="1" dirty="0" smtClean="0">
                <a:solidFill>
                  <a:schemeClr val="bg1"/>
                </a:solidFill>
                <a:latin typeface="Microsoft YaHei Light" panose="020B0502040204020203" pitchFamily="34" charset="-122"/>
                <a:ea typeface="Microsoft YaHei Light" panose="020B0502040204020203" pitchFamily="34" charset="-122"/>
              </a:rPr>
              <a:t>6 </a:t>
            </a:r>
            <a:r>
              <a:rPr lang="en-US" sz="2400" b="1" dirty="0" smtClean="0">
                <a:solidFill>
                  <a:schemeClr val="bg1"/>
                </a:solidFill>
                <a:latin typeface="Microsoft YaHei Light" panose="020B0502040204020203" pitchFamily="34" charset="-122"/>
                <a:ea typeface="Microsoft YaHei Light" panose="020B0502040204020203" pitchFamily="34" charset="-122"/>
              </a:rPr>
              <a:t>: </a:t>
            </a:r>
            <a:r>
              <a:rPr lang="en-US" sz="2400" b="1" dirty="0" smtClean="0">
                <a:solidFill>
                  <a:schemeClr val="bg1"/>
                </a:solidFill>
                <a:latin typeface="Microsoft YaHei Light" panose="020B0502040204020203" pitchFamily="34" charset="-122"/>
                <a:ea typeface="Microsoft YaHei Light" panose="020B0502040204020203" pitchFamily="34" charset="-122"/>
              </a:rPr>
              <a:t>Control Panel</a:t>
            </a:r>
            <a:endParaRPr lang="en-US" sz="2400" b="1" dirty="0">
              <a:solidFill>
                <a:schemeClr val="bg1"/>
              </a:solidFill>
              <a:latin typeface="Microsoft YaHei Light" panose="020B0502040204020203" pitchFamily="34" charset="-122"/>
              <a:ea typeface="Microsoft YaHei Light" panose="020B0502040204020203" pitchFamily="34" charset="-122"/>
            </a:endParaRPr>
          </a:p>
        </p:txBody>
      </p:sp>
      <p:sp>
        <p:nvSpPr>
          <p:cNvPr id="3" name="Slide Number Placeholder 2"/>
          <p:cNvSpPr>
            <a:spLocks noGrp="1"/>
          </p:cNvSpPr>
          <p:nvPr>
            <p:ph type="sldNum" sz="quarter" idx="12"/>
          </p:nvPr>
        </p:nvSpPr>
        <p:spPr/>
        <p:txBody>
          <a:bodyPr/>
          <a:lstStyle/>
          <a:p>
            <a:fld id="{6D22F896-40B5-4ADD-8801-0D06FADFA095}" type="slidenum">
              <a:rPr lang="en-US" sz="1800" smtClean="0">
                <a:latin typeface="Microsoft YaHei Light" panose="020B0502040204020203" pitchFamily="34" charset="-122"/>
                <a:ea typeface="Microsoft YaHei Light" panose="020B0502040204020203" pitchFamily="34" charset="-122"/>
              </a:rPr>
              <a:t>40</a:t>
            </a:fld>
            <a:endParaRPr lang="en-US" sz="1800" dirty="0">
              <a:latin typeface="Microsoft YaHei Light" panose="020B0502040204020203" pitchFamily="34" charset="-122"/>
              <a:ea typeface="Microsoft YaHei Light" panose="020B0502040204020203" pitchFamily="34" charset="-122"/>
            </a:endParaRPr>
          </a:p>
        </p:txBody>
      </p:sp>
      <p:sp>
        <p:nvSpPr>
          <p:cNvPr id="4" name="TextBox 3"/>
          <p:cNvSpPr txBox="1"/>
          <p:nvPr/>
        </p:nvSpPr>
        <p:spPr>
          <a:xfrm>
            <a:off x="6003688" y="1621697"/>
            <a:ext cx="5201468" cy="4656596"/>
          </a:xfrm>
          <a:prstGeom prst="rect">
            <a:avLst/>
          </a:prstGeom>
          <a:noFill/>
        </p:spPr>
        <p:txBody>
          <a:bodyPr wrap="square" rtlCol="0">
            <a:spAutoFit/>
          </a:bodyPr>
          <a:lstStyle/>
          <a:p>
            <a:pPr marL="285750" indent="-285750">
              <a:lnSpc>
                <a:spcPct val="150000"/>
              </a:lnSpc>
              <a:buBlip>
                <a:blip r:embed="rId2"/>
              </a:buBlip>
            </a:pPr>
            <a:r>
              <a:rPr lang="en-GB" sz="2000" dirty="0" smtClean="0">
                <a:latin typeface="Microsoft YaHei Light" panose="020B0502040204020203" pitchFamily="34" charset="-122"/>
                <a:ea typeface="Microsoft YaHei Light" panose="020B0502040204020203" pitchFamily="34" charset="-122"/>
              </a:rPr>
              <a:t> Control panel</a:t>
            </a:r>
          </a:p>
          <a:p>
            <a:pPr marL="285750" indent="-285750">
              <a:lnSpc>
                <a:spcPct val="150000"/>
              </a:lnSpc>
              <a:buBlip>
                <a:blip r:embed="rId2"/>
              </a:buBlip>
            </a:pPr>
            <a:r>
              <a:rPr lang="en-GB" sz="2000" dirty="0" smtClean="0">
                <a:latin typeface="Microsoft YaHei Light" panose="020B0502040204020203" pitchFamily="34" charset="-122"/>
                <a:ea typeface="Microsoft YaHei Light" panose="020B0502040204020203" pitchFamily="34" charset="-122"/>
              </a:rPr>
              <a:t> System Information</a:t>
            </a:r>
          </a:p>
          <a:p>
            <a:pPr marL="285750" indent="-285750">
              <a:lnSpc>
                <a:spcPct val="150000"/>
              </a:lnSpc>
              <a:buBlip>
                <a:blip r:embed="rId2"/>
              </a:buBlip>
            </a:pPr>
            <a:r>
              <a:rPr lang="en-GB" sz="2000" dirty="0" smtClean="0">
                <a:latin typeface="Microsoft YaHei Light" panose="020B0502040204020203" pitchFamily="34" charset="-122"/>
                <a:ea typeface="Microsoft YaHei Light" panose="020B0502040204020203" pitchFamily="34" charset="-122"/>
              </a:rPr>
              <a:t> Display Settings</a:t>
            </a:r>
            <a:endParaRPr lang="en-GB" sz="2000" dirty="0" smtClean="0">
              <a:latin typeface="Microsoft YaHei Light" panose="020B0502040204020203" pitchFamily="34" charset="-122"/>
              <a:ea typeface="Microsoft YaHei Light" panose="020B0502040204020203" pitchFamily="34" charset="-122"/>
            </a:endParaRPr>
          </a:p>
          <a:p>
            <a:pPr marL="285750" indent="-285750">
              <a:lnSpc>
                <a:spcPct val="150000"/>
              </a:lnSpc>
              <a:buBlip>
                <a:blip r:embed="rId2"/>
              </a:buBlip>
            </a:pPr>
            <a:r>
              <a:rPr lang="en-GB" sz="2000" dirty="0">
                <a:latin typeface="Microsoft YaHei Light" panose="020B0502040204020203" pitchFamily="34" charset="-122"/>
                <a:ea typeface="Microsoft YaHei Light" panose="020B0502040204020203" pitchFamily="34" charset="-122"/>
              </a:rPr>
              <a:t> </a:t>
            </a:r>
            <a:r>
              <a:rPr lang="en-GB" sz="2000" dirty="0" smtClean="0">
                <a:latin typeface="Microsoft YaHei Light" panose="020B0502040204020203" pitchFamily="34" charset="-122"/>
                <a:ea typeface="Microsoft YaHei Light" panose="020B0502040204020203" pitchFamily="34" charset="-122"/>
              </a:rPr>
              <a:t>Sound Settings</a:t>
            </a:r>
          </a:p>
          <a:p>
            <a:pPr marL="285750" indent="-285750">
              <a:lnSpc>
                <a:spcPct val="150000"/>
              </a:lnSpc>
              <a:buBlip>
                <a:blip r:embed="rId2"/>
              </a:buBlip>
            </a:pPr>
            <a:r>
              <a:rPr lang="en-GB" sz="2000" dirty="0">
                <a:latin typeface="Microsoft YaHei Light" panose="020B0502040204020203" pitchFamily="34" charset="-122"/>
                <a:ea typeface="Microsoft YaHei Light" panose="020B0502040204020203" pitchFamily="34" charset="-122"/>
              </a:rPr>
              <a:t> </a:t>
            </a:r>
            <a:r>
              <a:rPr lang="en-GB" sz="2000" dirty="0" smtClean="0">
                <a:latin typeface="Microsoft YaHei Light" panose="020B0502040204020203" pitchFamily="34" charset="-122"/>
                <a:ea typeface="Microsoft YaHei Light" panose="020B0502040204020203" pitchFamily="34" charset="-122"/>
              </a:rPr>
              <a:t>Date and Time Settings</a:t>
            </a:r>
          </a:p>
          <a:p>
            <a:pPr marL="285750" indent="-285750">
              <a:lnSpc>
                <a:spcPct val="150000"/>
              </a:lnSpc>
              <a:buBlip>
                <a:blip r:embed="rId2"/>
              </a:buBlip>
            </a:pPr>
            <a:r>
              <a:rPr lang="en-GB" sz="2000" dirty="0">
                <a:latin typeface="Microsoft YaHei Light" panose="020B0502040204020203" pitchFamily="34" charset="-122"/>
                <a:ea typeface="Microsoft YaHei Light" panose="020B0502040204020203" pitchFamily="34" charset="-122"/>
              </a:rPr>
              <a:t> </a:t>
            </a:r>
            <a:r>
              <a:rPr lang="en-GB" sz="2000" dirty="0" smtClean="0">
                <a:latin typeface="Microsoft YaHei Light" panose="020B0502040204020203" pitchFamily="34" charset="-122"/>
                <a:ea typeface="Microsoft YaHei Light" panose="020B0502040204020203" pitchFamily="34" charset="-122"/>
              </a:rPr>
              <a:t>Language Settings</a:t>
            </a:r>
          </a:p>
          <a:p>
            <a:pPr marL="285750" indent="-285750">
              <a:lnSpc>
                <a:spcPct val="150000"/>
              </a:lnSpc>
              <a:buBlip>
                <a:blip r:embed="rId2"/>
              </a:buBlip>
            </a:pPr>
            <a:r>
              <a:rPr lang="en-GB" sz="2000" dirty="0">
                <a:latin typeface="Microsoft YaHei Light" panose="020B0502040204020203" pitchFamily="34" charset="-122"/>
                <a:ea typeface="Microsoft YaHei Light" panose="020B0502040204020203" pitchFamily="34" charset="-122"/>
              </a:rPr>
              <a:t> </a:t>
            </a:r>
            <a:r>
              <a:rPr lang="en-GB" sz="2000" dirty="0" smtClean="0">
                <a:latin typeface="Microsoft YaHei Light" panose="020B0502040204020203" pitchFamily="34" charset="-122"/>
                <a:ea typeface="Microsoft YaHei Light" panose="020B0502040204020203" pitchFamily="34" charset="-122"/>
              </a:rPr>
              <a:t>Windows Firewall</a:t>
            </a:r>
          </a:p>
          <a:p>
            <a:pPr marL="285750" indent="-285750">
              <a:lnSpc>
                <a:spcPct val="150000"/>
              </a:lnSpc>
              <a:buBlip>
                <a:blip r:embed="rId2"/>
              </a:buBlip>
            </a:pPr>
            <a:r>
              <a:rPr lang="en-GB" sz="2000" dirty="0">
                <a:latin typeface="Microsoft YaHei Light" panose="020B0502040204020203" pitchFamily="34" charset="-122"/>
                <a:ea typeface="Microsoft YaHei Light" panose="020B0502040204020203" pitchFamily="34" charset="-122"/>
              </a:rPr>
              <a:t> </a:t>
            </a:r>
            <a:r>
              <a:rPr lang="en-GB" sz="2000" dirty="0" smtClean="0">
                <a:latin typeface="Microsoft YaHei Light" panose="020B0502040204020203" pitchFamily="34" charset="-122"/>
                <a:ea typeface="Microsoft YaHei Light" panose="020B0502040204020203" pitchFamily="34" charset="-122"/>
              </a:rPr>
              <a:t>Windows Update</a:t>
            </a:r>
          </a:p>
          <a:p>
            <a:pPr marL="285750" indent="-285750">
              <a:lnSpc>
                <a:spcPct val="150000"/>
              </a:lnSpc>
              <a:buBlip>
                <a:blip r:embed="rId2"/>
              </a:buBlip>
            </a:pPr>
            <a:r>
              <a:rPr lang="en-GB" sz="2000" dirty="0">
                <a:latin typeface="Microsoft YaHei Light" panose="020B0502040204020203" pitchFamily="34" charset="-122"/>
                <a:ea typeface="Microsoft YaHei Light" panose="020B0502040204020203" pitchFamily="34" charset="-122"/>
              </a:rPr>
              <a:t> </a:t>
            </a:r>
            <a:r>
              <a:rPr lang="en-GB" sz="2000" dirty="0" smtClean="0">
                <a:latin typeface="Microsoft YaHei Light" panose="020B0502040204020203" pitchFamily="34" charset="-122"/>
                <a:ea typeface="Microsoft YaHei Light" panose="020B0502040204020203" pitchFamily="34" charset="-122"/>
              </a:rPr>
              <a:t>Backing Up</a:t>
            </a:r>
          </a:p>
          <a:p>
            <a:pPr marL="285750" indent="-285750">
              <a:lnSpc>
                <a:spcPct val="150000"/>
              </a:lnSpc>
              <a:buBlip>
                <a:blip r:embed="rId2"/>
              </a:buBlip>
            </a:pPr>
            <a:r>
              <a:rPr lang="en-GB" sz="2000" dirty="0">
                <a:latin typeface="Microsoft YaHei Light" panose="020B0502040204020203" pitchFamily="34" charset="-122"/>
                <a:ea typeface="Microsoft YaHei Light" panose="020B0502040204020203" pitchFamily="34" charset="-122"/>
              </a:rPr>
              <a:t> </a:t>
            </a:r>
            <a:r>
              <a:rPr lang="en-GB" sz="2000" dirty="0" smtClean="0">
                <a:latin typeface="Microsoft YaHei Light" panose="020B0502040204020203" pitchFamily="34" charset="-122"/>
                <a:ea typeface="Microsoft YaHei Light" panose="020B0502040204020203" pitchFamily="34" charset="-122"/>
              </a:rPr>
              <a:t>Uninstall Program</a:t>
            </a:r>
            <a:endParaRPr lang="en-GB" sz="2000" dirty="0" smtClean="0">
              <a:latin typeface="Microsoft YaHei Light" panose="020B0502040204020203" pitchFamily="34" charset="-122"/>
              <a:ea typeface="Microsoft YaHei Light" panose="020B0502040204020203" pitchFamily="34" charset="-122"/>
            </a:endParaRPr>
          </a:p>
        </p:txBody>
      </p:sp>
    </p:spTree>
    <p:extLst>
      <p:ext uri="{BB962C8B-B14F-4D97-AF65-F5344CB8AC3E}">
        <p14:creationId xmlns:p14="http://schemas.microsoft.com/office/powerpoint/2010/main" val="3990208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41</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US" sz="2400" b="1" dirty="0" smtClean="0">
                <a:latin typeface="Microsoft YaHei" panose="020B0503020204020204" pitchFamily="34" charset="-122"/>
                <a:ea typeface="Microsoft YaHei" panose="020B0503020204020204" pitchFamily="34" charset="-122"/>
              </a:rPr>
              <a:t>Control Panel</a:t>
            </a:r>
            <a:endParaRPr lang="en-US"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09599" y="1760115"/>
            <a:ext cx="10986656" cy="923330"/>
          </a:xfrm>
          <a:prstGeom prst="rect">
            <a:avLst/>
          </a:prstGeom>
          <a:noFill/>
        </p:spPr>
        <p:txBody>
          <a:bodyPr wrap="square" rtlCol="0">
            <a:spAutoFit/>
          </a:bodyPr>
          <a:lstStyle/>
          <a:p>
            <a:pPr algn="thaiDist"/>
            <a:r>
              <a:rPr lang="en-US" dirty="0">
                <a:latin typeface="Microsoft YaHei Light" panose="020B0502040204020203" pitchFamily="34" charset="-122"/>
                <a:ea typeface="Microsoft YaHei Light" panose="020B0502040204020203" pitchFamily="34" charset="-122"/>
              </a:rPr>
              <a:t>At some point, you may want to adjust your computer's </a:t>
            </a:r>
            <a:r>
              <a:rPr lang="en-US" b="1" dirty="0">
                <a:latin typeface="Microsoft YaHei Light" panose="020B0502040204020203" pitchFamily="34" charset="-122"/>
                <a:ea typeface="Microsoft YaHei Light" panose="020B0502040204020203" pitchFamily="34" charset="-122"/>
              </a:rPr>
              <a:t>settings</a:t>
            </a:r>
            <a:r>
              <a:rPr lang="en-US" dirty="0">
                <a:latin typeface="Microsoft YaHei Light" panose="020B0502040204020203" pitchFamily="34" charset="-122"/>
                <a:ea typeface="Microsoft YaHei Light" panose="020B0502040204020203" pitchFamily="34" charset="-122"/>
              </a:rPr>
              <a:t>. For example, you might want to change your </a:t>
            </a:r>
            <a:r>
              <a:rPr lang="en-US" b="1" dirty="0">
                <a:latin typeface="Microsoft YaHei Light" panose="020B0502040204020203" pitchFamily="34" charset="-122"/>
                <a:ea typeface="Microsoft YaHei Light" panose="020B0502040204020203" pitchFamily="34" charset="-122"/>
              </a:rPr>
              <a:t>desktop background</a:t>
            </a:r>
            <a:r>
              <a:rPr lang="en-US" dirty="0">
                <a:latin typeface="Microsoft YaHei Light" panose="020B0502040204020203" pitchFamily="34" charset="-122"/>
                <a:ea typeface="Microsoft YaHei Light" panose="020B0502040204020203" pitchFamily="34" charset="-122"/>
              </a:rPr>
              <a:t> or modify your </a:t>
            </a:r>
            <a:r>
              <a:rPr lang="en-US" b="1" dirty="0">
                <a:latin typeface="Microsoft YaHei Light" panose="020B0502040204020203" pitchFamily="34" charset="-122"/>
                <a:ea typeface="Microsoft YaHei Light" panose="020B0502040204020203" pitchFamily="34" charset="-122"/>
              </a:rPr>
              <a:t>Internet settings</a:t>
            </a:r>
            <a:r>
              <a:rPr lang="en-US" dirty="0">
                <a:latin typeface="Microsoft YaHei Light" panose="020B0502040204020203" pitchFamily="34" charset="-122"/>
                <a:ea typeface="Microsoft YaHei Light" panose="020B0502040204020203" pitchFamily="34" charset="-122"/>
              </a:rPr>
              <a:t>. You can change these settings and more from the </a:t>
            </a:r>
            <a:r>
              <a:rPr lang="en-US" b="1" dirty="0">
                <a:latin typeface="Microsoft YaHei Light" panose="020B0502040204020203" pitchFamily="34" charset="-122"/>
                <a:ea typeface="Microsoft YaHei Light" panose="020B0502040204020203" pitchFamily="34" charset="-122"/>
              </a:rPr>
              <a:t>Control Panel.</a:t>
            </a:r>
            <a:endParaRPr lang="en-US" b="1" dirty="0">
              <a:latin typeface="Microsoft YaHei Light" panose="020B0502040204020203" pitchFamily="34" charset="-122"/>
              <a:ea typeface="Microsoft YaHei Light" panose="020B0502040204020203" pitchFamily="34" charset="-122"/>
            </a:endParaRPr>
          </a:p>
        </p:txBody>
      </p:sp>
      <p:sp>
        <p:nvSpPr>
          <p:cNvPr id="8" name="TextBox 7"/>
          <p:cNvSpPr txBox="1"/>
          <p:nvPr/>
        </p:nvSpPr>
        <p:spPr>
          <a:xfrm>
            <a:off x="1307431" y="2850977"/>
            <a:ext cx="3427908" cy="1323439"/>
          </a:xfrm>
          <a:prstGeom prst="rect">
            <a:avLst/>
          </a:prstGeom>
          <a:noFill/>
        </p:spPr>
        <p:txBody>
          <a:bodyPr wrap="square" rtlCol="0">
            <a:spAutoFit/>
          </a:bodyPr>
          <a:lstStyle/>
          <a:p>
            <a:r>
              <a:rPr lang="en-US" sz="1600" b="1" dirty="0">
                <a:latin typeface="Microsoft YaHei Light" panose="020B0502040204020203" pitchFamily="34" charset="-122"/>
                <a:ea typeface="Microsoft YaHei Light" panose="020B0502040204020203" pitchFamily="34" charset="-122"/>
              </a:rPr>
              <a:t>To open the Settings </a:t>
            </a:r>
            <a:r>
              <a:rPr lang="en-US" sz="1600" b="1" dirty="0" smtClean="0">
                <a:latin typeface="Microsoft YaHei Light" panose="020B0502040204020203" pitchFamily="34" charset="-122"/>
                <a:ea typeface="Microsoft YaHei Light" panose="020B0502040204020203" pitchFamily="34" charset="-122"/>
              </a:rPr>
              <a:t>app</a:t>
            </a:r>
          </a:p>
          <a:p>
            <a:endParaRPr lang="en-US" sz="1600" b="1" dirty="0">
              <a:latin typeface="Microsoft YaHei Light" panose="020B0502040204020203" pitchFamily="34" charset="-122"/>
              <a:ea typeface="Microsoft YaHei Light" panose="020B0502040204020203" pitchFamily="34" charset="-122"/>
            </a:endParaRPr>
          </a:p>
          <a:p>
            <a:r>
              <a:rPr lang="en-US" sz="1600" dirty="0" smtClean="0">
                <a:latin typeface="Microsoft YaHei Light" panose="020B0502040204020203" pitchFamily="34" charset="-122"/>
                <a:ea typeface="Microsoft YaHei Light" panose="020B0502040204020203" pitchFamily="34" charset="-122"/>
              </a:rPr>
              <a:t>Click </a:t>
            </a:r>
            <a:r>
              <a:rPr lang="en-US" sz="1600" dirty="0">
                <a:latin typeface="Microsoft YaHei Light" panose="020B0502040204020203" pitchFamily="34" charset="-122"/>
                <a:ea typeface="Microsoft YaHei Light" panose="020B0502040204020203" pitchFamily="34" charset="-122"/>
              </a:rPr>
              <a:t>the </a:t>
            </a:r>
            <a:r>
              <a:rPr lang="en-US" sz="1600" b="1" dirty="0">
                <a:latin typeface="Microsoft YaHei Light" panose="020B0502040204020203" pitchFamily="34" charset="-122"/>
                <a:ea typeface="Microsoft YaHei Light" panose="020B0502040204020203" pitchFamily="34" charset="-122"/>
              </a:rPr>
              <a:t>Start</a:t>
            </a:r>
            <a:r>
              <a:rPr lang="en-US" sz="1600" dirty="0">
                <a:latin typeface="Microsoft YaHei Light" panose="020B0502040204020203" pitchFamily="34" charset="-122"/>
                <a:ea typeface="Microsoft YaHei Light" panose="020B0502040204020203" pitchFamily="34" charset="-122"/>
              </a:rPr>
              <a:t> button, then select the </a:t>
            </a:r>
            <a:r>
              <a:rPr lang="en-US" sz="1600" b="1" dirty="0">
                <a:latin typeface="Microsoft YaHei Light" panose="020B0502040204020203" pitchFamily="34" charset="-122"/>
                <a:ea typeface="Microsoft YaHei Light" panose="020B0502040204020203" pitchFamily="34" charset="-122"/>
              </a:rPr>
              <a:t>gear</a:t>
            </a:r>
            <a:r>
              <a:rPr lang="en-US" sz="1600" dirty="0">
                <a:latin typeface="Microsoft YaHei Light" panose="020B0502040204020203" pitchFamily="34" charset="-122"/>
                <a:ea typeface="Microsoft YaHei Light" panose="020B0502040204020203" pitchFamily="34" charset="-122"/>
              </a:rPr>
              <a:t> icon.</a:t>
            </a:r>
          </a:p>
          <a:p>
            <a:endParaRPr lang="en-US" sz="1600" b="1" dirty="0" smtClean="0">
              <a:latin typeface="Microsoft YaHei Light" panose="020B0502040204020203" pitchFamily="34" charset="-122"/>
              <a:ea typeface="Microsoft YaHei Light" panose="020B0502040204020203" pitchFamily="34" charset="-122"/>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7431" y="4174416"/>
            <a:ext cx="2772945" cy="1676250"/>
          </a:xfrm>
          <a:prstGeom prst="rect">
            <a:avLst/>
          </a:prstGeom>
        </p:spPr>
      </p:pic>
      <p:sp>
        <p:nvSpPr>
          <p:cNvPr id="10" name="Freeform 9"/>
          <p:cNvSpPr/>
          <p:nvPr/>
        </p:nvSpPr>
        <p:spPr>
          <a:xfrm>
            <a:off x="1696453" y="3777916"/>
            <a:ext cx="1254881" cy="1010652"/>
          </a:xfrm>
          <a:custGeom>
            <a:avLst/>
            <a:gdLst>
              <a:gd name="connsiteX0" fmla="*/ 986590 w 1254881"/>
              <a:gd name="connsiteY0" fmla="*/ 0 h 1010652"/>
              <a:gd name="connsiteX1" fmla="*/ 1191126 w 1254881"/>
              <a:gd name="connsiteY1" fmla="*/ 517358 h 1010652"/>
              <a:gd name="connsiteX2" fmla="*/ 0 w 1254881"/>
              <a:gd name="connsiteY2" fmla="*/ 1010652 h 1010652"/>
            </a:gdLst>
            <a:ahLst/>
            <a:cxnLst>
              <a:cxn ang="0">
                <a:pos x="connsiteX0" y="connsiteY0"/>
              </a:cxn>
              <a:cxn ang="0">
                <a:pos x="connsiteX1" y="connsiteY1"/>
              </a:cxn>
              <a:cxn ang="0">
                <a:pos x="connsiteX2" y="connsiteY2"/>
              </a:cxn>
            </a:cxnLst>
            <a:rect l="l" t="t" r="r" b="b"/>
            <a:pathLst>
              <a:path w="1254881" h="1010652">
                <a:moveTo>
                  <a:pt x="986590" y="0"/>
                </a:moveTo>
                <a:cubicBezTo>
                  <a:pt x="1171074" y="174458"/>
                  <a:pt x="1355558" y="348916"/>
                  <a:pt x="1191126" y="517358"/>
                </a:cubicBezTo>
                <a:cubicBezTo>
                  <a:pt x="1026694" y="685800"/>
                  <a:pt x="513347" y="848226"/>
                  <a:pt x="0" y="1010652"/>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1" name="TextBox 10"/>
          <p:cNvSpPr txBox="1"/>
          <p:nvPr/>
        </p:nvSpPr>
        <p:spPr>
          <a:xfrm>
            <a:off x="6693567" y="2850976"/>
            <a:ext cx="3427908" cy="1077218"/>
          </a:xfrm>
          <a:prstGeom prst="rect">
            <a:avLst/>
          </a:prstGeom>
          <a:noFill/>
        </p:spPr>
        <p:txBody>
          <a:bodyPr wrap="square" rtlCol="0">
            <a:spAutoFit/>
          </a:bodyPr>
          <a:lstStyle/>
          <a:p>
            <a:r>
              <a:rPr lang="en-US" sz="1600" b="1" dirty="0">
                <a:latin typeface="Microsoft YaHei Light" panose="020B0502040204020203" pitchFamily="34" charset="-122"/>
                <a:ea typeface="Microsoft YaHei Light" panose="020B0502040204020203" pitchFamily="34" charset="-122"/>
              </a:rPr>
              <a:t>To open the Control </a:t>
            </a:r>
            <a:r>
              <a:rPr lang="en-US" sz="1600" b="1" dirty="0" smtClean="0">
                <a:latin typeface="Microsoft YaHei Light" panose="020B0502040204020203" pitchFamily="34" charset="-122"/>
                <a:ea typeface="Microsoft YaHei Light" panose="020B0502040204020203" pitchFamily="34" charset="-122"/>
              </a:rPr>
              <a:t>Panel</a:t>
            </a:r>
          </a:p>
          <a:p>
            <a:endParaRPr lang="en-US" sz="1600" b="1" dirty="0">
              <a:latin typeface="Microsoft YaHei Light" panose="020B0502040204020203" pitchFamily="34" charset="-122"/>
              <a:ea typeface="Microsoft YaHei Light" panose="020B0502040204020203" pitchFamily="34" charset="-122"/>
            </a:endParaRPr>
          </a:p>
          <a:p>
            <a:r>
              <a:rPr lang="en-US" sz="1600" dirty="0">
                <a:latin typeface="Microsoft YaHei Light" panose="020B0502040204020203" pitchFamily="34" charset="-122"/>
                <a:ea typeface="Microsoft YaHei Light" panose="020B0502040204020203" pitchFamily="34" charset="-122"/>
              </a:rPr>
              <a:t>Right-click the </a:t>
            </a:r>
            <a:r>
              <a:rPr lang="en-US" sz="1600" b="1" dirty="0">
                <a:latin typeface="Microsoft YaHei Light" panose="020B0502040204020203" pitchFamily="34" charset="-122"/>
                <a:ea typeface="Microsoft YaHei Light" panose="020B0502040204020203" pitchFamily="34" charset="-122"/>
              </a:rPr>
              <a:t>Start</a:t>
            </a:r>
            <a:r>
              <a:rPr lang="en-US" sz="1600" dirty="0">
                <a:latin typeface="Microsoft YaHei Light" panose="020B0502040204020203" pitchFamily="34" charset="-122"/>
                <a:ea typeface="Microsoft YaHei Light" panose="020B0502040204020203" pitchFamily="34" charset="-122"/>
              </a:rPr>
              <a:t> button, then select </a:t>
            </a:r>
            <a:r>
              <a:rPr lang="en-US" sz="1600" b="1" dirty="0">
                <a:latin typeface="Microsoft YaHei Light" panose="020B0502040204020203" pitchFamily="34" charset="-122"/>
                <a:ea typeface="Microsoft YaHei Light" panose="020B0502040204020203" pitchFamily="34" charset="-122"/>
              </a:rPr>
              <a:t>Control Panel</a:t>
            </a:r>
            <a:r>
              <a:rPr lang="en-US" sz="1600" dirty="0">
                <a:latin typeface="Microsoft YaHei Light" panose="020B0502040204020203" pitchFamily="34" charset="-122"/>
                <a:ea typeface="Microsoft YaHei Light" panose="020B0502040204020203" pitchFamily="34" charset="-122"/>
              </a:rPr>
              <a:t>.</a:t>
            </a:r>
            <a:endParaRPr lang="en-US" sz="1600" b="1" dirty="0" smtClean="0">
              <a:latin typeface="Microsoft YaHei Light" panose="020B0502040204020203" pitchFamily="34" charset="-122"/>
              <a:ea typeface="Microsoft YaHei Light" panose="020B0502040204020203" pitchFamily="34" charset="-122"/>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3567" y="3977996"/>
            <a:ext cx="3506324" cy="2378354"/>
          </a:xfrm>
          <a:prstGeom prst="rect">
            <a:avLst/>
          </a:prstGeom>
        </p:spPr>
      </p:pic>
      <p:sp>
        <p:nvSpPr>
          <p:cNvPr id="13" name="Freeform 12"/>
          <p:cNvSpPr/>
          <p:nvPr/>
        </p:nvSpPr>
        <p:spPr>
          <a:xfrm>
            <a:off x="6221976" y="3513221"/>
            <a:ext cx="864624" cy="1010653"/>
          </a:xfrm>
          <a:custGeom>
            <a:avLst/>
            <a:gdLst>
              <a:gd name="connsiteX0" fmla="*/ 467582 w 864624"/>
              <a:gd name="connsiteY0" fmla="*/ 0 h 1010653"/>
              <a:gd name="connsiteX1" fmla="*/ 10382 w 864624"/>
              <a:gd name="connsiteY1" fmla="*/ 673768 h 1010653"/>
              <a:gd name="connsiteX2" fmla="*/ 864624 w 864624"/>
              <a:gd name="connsiteY2" fmla="*/ 1010653 h 1010653"/>
            </a:gdLst>
            <a:ahLst/>
            <a:cxnLst>
              <a:cxn ang="0">
                <a:pos x="connsiteX0" y="connsiteY0"/>
              </a:cxn>
              <a:cxn ang="0">
                <a:pos x="connsiteX1" y="connsiteY1"/>
              </a:cxn>
              <a:cxn ang="0">
                <a:pos x="connsiteX2" y="connsiteY2"/>
              </a:cxn>
            </a:cxnLst>
            <a:rect l="l" t="t" r="r" b="b"/>
            <a:pathLst>
              <a:path w="864624" h="1010653">
                <a:moveTo>
                  <a:pt x="467582" y="0"/>
                </a:moveTo>
                <a:cubicBezTo>
                  <a:pt x="205895" y="252663"/>
                  <a:pt x="-55792" y="505326"/>
                  <a:pt x="10382" y="673768"/>
                </a:cubicBezTo>
                <a:cubicBezTo>
                  <a:pt x="76556" y="842210"/>
                  <a:pt x="470590" y="926431"/>
                  <a:pt x="864624" y="1010653"/>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cxnSp>
        <p:nvCxnSpPr>
          <p:cNvPr id="15" name="Straight Connector 14"/>
          <p:cNvCxnSpPr/>
          <p:nvPr/>
        </p:nvCxnSpPr>
        <p:spPr>
          <a:xfrm>
            <a:off x="5474368" y="2850976"/>
            <a:ext cx="0" cy="3505374"/>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57463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US" sz="2400" b="1" dirty="0" smtClean="0">
                <a:latin typeface="Microsoft YaHei" panose="020B0503020204020204" pitchFamily="34" charset="-122"/>
                <a:ea typeface="Microsoft YaHei" panose="020B0503020204020204" pitchFamily="34" charset="-122"/>
              </a:rPr>
              <a:t>System Information</a:t>
            </a:r>
            <a:endParaRPr lang="en-US" sz="2400" b="1" dirty="0">
              <a:latin typeface="Microsoft YaHei" panose="020B0503020204020204" pitchFamily="34" charset="-122"/>
              <a:ea typeface="Microsoft YaHei" panose="020B0503020204020204" pitchFamily="34" charset="-122"/>
            </a:endParaRPr>
          </a:p>
        </p:txBody>
      </p:sp>
      <p:sp>
        <p:nvSpPr>
          <p:cNvPr id="8" name="TextBox 7"/>
          <p:cNvSpPr txBox="1"/>
          <p:nvPr/>
        </p:nvSpPr>
        <p:spPr>
          <a:xfrm>
            <a:off x="623456" y="2156346"/>
            <a:ext cx="10972800" cy="646331"/>
          </a:xfrm>
          <a:prstGeom prst="rect">
            <a:avLst/>
          </a:prstGeom>
          <a:noFill/>
        </p:spPr>
        <p:txBody>
          <a:bodyPr wrap="square" rtlCol="0">
            <a:spAutoFit/>
          </a:bodyPr>
          <a:lstStyle/>
          <a:p>
            <a:pPr algn="thaiDist"/>
            <a:r>
              <a:rPr lang="en-US" dirty="0" smtClean="0">
                <a:latin typeface="Microsoft YaHei Light" panose="020B0502040204020203" pitchFamily="34" charset="-122"/>
                <a:ea typeface="Microsoft YaHei Light" panose="020B0502040204020203" pitchFamily="34" charset="-122"/>
              </a:rPr>
              <a:t>The </a:t>
            </a:r>
            <a:r>
              <a:rPr lang="en-US" b="1" dirty="0" smtClean="0">
                <a:latin typeface="Microsoft YaHei Light" panose="020B0502040204020203" pitchFamily="34" charset="-122"/>
                <a:ea typeface="Microsoft YaHei Light" panose="020B0502040204020203" pitchFamily="34" charset="-122"/>
              </a:rPr>
              <a:t>Control Panel</a:t>
            </a:r>
            <a:r>
              <a:rPr lang="en-US" dirty="0" smtClean="0">
                <a:latin typeface="Microsoft YaHei Light" panose="020B0502040204020203" pitchFamily="34" charset="-122"/>
                <a:ea typeface="Microsoft YaHei Light" panose="020B0502040204020203" pitchFamily="34" charset="-122"/>
              </a:rPr>
              <a:t> can be used to view important information about a computer system. Details include the computer’s name, processor speed, memory capacity and the version of Windows that is installed.</a:t>
            </a:r>
            <a:endParaRPr lang="en-US" dirty="0">
              <a:latin typeface="Microsoft YaHei Light" panose="020B0502040204020203" pitchFamily="34" charset="-122"/>
              <a:ea typeface="Microsoft YaHei Light" panose="020B0502040204020203" pitchFamily="34" charset="-122"/>
            </a:endParaRPr>
          </a:p>
        </p:txBody>
      </p:sp>
      <p:sp>
        <p:nvSpPr>
          <p:cNvPr id="11" name="Shape 564"/>
          <p:cNvSpPr/>
          <p:nvPr/>
        </p:nvSpPr>
        <p:spPr>
          <a:xfrm flipV="1">
            <a:off x="678047" y="4530402"/>
            <a:ext cx="2086172" cy="705621"/>
          </a:xfrm>
          <a:prstGeom prst="roundRect">
            <a:avLst>
              <a:gd name="adj" fmla="val 19391"/>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p>
        </p:txBody>
      </p:sp>
      <p:sp>
        <p:nvSpPr>
          <p:cNvPr id="14" name="Shape 567"/>
          <p:cNvSpPr/>
          <p:nvPr/>
        </p:nvSpPr>
        <p:spPr>
          <a:xfrm flipV="1">
            <a:off x="3098069" y="4530403"/>
            <a:ext cx="2759198" cy="705621"/>
          </a:xfrm>
          <a:prstGeom prst="roundRect">
            <a:avLst>
              <a:gd name="adj" fmla="val 19391"/>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p>
        </p:txBody>
      </p:sp>
      <p:sp>
        <p:nvSpPr>
          <p:cNvPr id="16" name="Shape 581"/>
          <p:cNvSpPr/>
          <p:nvPr/>
        </p:nvSpPr>
        <p:spPr>
          <a:xfrm flipV="1">
            <a:off x="2649993" y="4614031"/>
            <a:ext cx="516316" cy="516316"/>
          </a:xfrm>
          <a:prstGeom prst="rightArrow">
            <a:avLst>
              <a:gd name="adj1" fmla="val 32000"/>
              <a:gd name="adj2" fmla="val 64000"/>
            </a:avLst>
          </a:prstGeom>
          <a:solidFill>
            <a:schemeClr val="bg2">
              <a:lumMod val="90000"/>
            </a:schemeClr>
          </a:soli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a:p>
        </p:txBody>
      </p:sp>
      <p:sp>
        <p:nvSpPr>
          <p:cNvPr id="17" name="Shape 582"/>
          <p:cNvSpPr/>
          <p:nvPr/>
        </p:nvSpPr>
        <p:spPr>
          <a:xfrm flipV="1">
            <a:off x="5729393" y="4625054"/>
            <a:ext cx="516316" cy="516316"/>
          </a:xfrm>
          <a:prstGeom prst="rightArrow">
            <a:avLst>
              <a:gd name="adj1" fmla="val 32000"/>
              <a:gd name="adj2" fmla="val 64000"/>
            </a:avLst>
          </a:prstGeom>
          <a:solidFill>
            <a:schemeClr val="bg2">
              <a:lumMod val="90000"/>
            </a:schemeClr>
          </a:soli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a:p>
        </p:txBody>
      </p:sp>
      <p:sp>
        <p:nvSpPr>
          <p:cNvPr id="18" name="TextBox 17"/>
          <p:cNvSpPr txBox="1"/>
          <p:nvPr/>
        </p:nvSpPr>
        <p:spPr>
          <a:xfrm>
            <a:off x="821246" y="4698549"/>
            <a:ext cx="1756058" cy="369332"/>
          </a:xfrm>
          <a:prstGeom prst="rect">
            <a:avLst/>
          </a:prstGeom>
          <a:noFill/>
        </p:spPr>
        <p:txBody>
          <a:bodyPr wrap="none" rtlCol="0">
            <a:spAutoFit/>
          </a:bodyPr>
          <a:lstStyle/>
          <a:p>
            <a:r>
              <a:rPr lang="en-US" b="1" dirty="0" smtClean="0">
                <a:solidFill>
                  <a:schemeClr val="bg1"/>
                </a:solidFill>
                <a:latin typeface="Microsoft YaHei" panose="020B0503020204020204" pitchFamily="34" charset="-122"/>
                <a:ea typeface="Microsoft YaHei" panose="020B0503020204020204" pitchFamily="34" charset="-122"/>
              </a:rPr>
              <a:t>Control Panel</a:t>
            </a:r>
            <a:endParaRPr lang="en-US" b="1" dirty="0">
              <a:solidFill>
                <a:schemeClr val="bg1"/>
              </a:solidFill>
              <a:latin typeface="Microsoft YaHei" panose="020B0503020204020204" pitchFamily="34" charset="-122"/>
              <a:ea typeface="Microsoft YaHei" panose="020B0503020204020204" pitchFamily="34" charset="-122"/>
            </a:endParaRPr>
          </a:p>
        </p:txBody>
      </p:sp>
      <p:sp>
        <p:nvSpPr>
          <p:cNvPr id="19" name="TextBox 18"/>
          <p:cNvSpPr txBox="1"/>
          <p:nvPr/>
        </p:nvSpPr>
        <p:spPr>
          <a:xfrm>
            <a:off x="3211167" y="4687523"/>
            <a:ext cx="2533001" cy="369332"/>
          </a:xfrm>
          <a:prstGeom prst="rect">
            <a:avLst/>
          </a:prstGeom>
          <a:noFill/>
        </p:spPr>
        <p:txBody>
          <a:bodyPr wrap="none" rtlCol="0">
            <a:spAutoFit/>
          </a:bodyPr>
          <a:lstStyle/>
          <a:p>
            <a:r>
              <a:rPr lang="en-US" b="1" dirty="0" smtClean="0">
                <a:solidFill>
                  <a:schemeClr val="bg1"/>
                </a:solidFill>
                <a:latin typeface="Microsoft YaHei" panose="020B0503020204020204" pitchFamily="34" charset="-122"/>
                <a:ea typeface="Microsoft YaHei" panose="020B0503020204020204" pitchFamily="34" charset="-122"/>
              </a:rPr>
              <a:t>System and Security</a:t>
            </a:r>
            <a:endParaRPr lang="en-US" b="1" dirty="0">
              <a:solidFill>
                <a:schemeClr val="bg1"/>
              </a:solidFill>
              <a:latin typeface="Microsoft YaHei" panose="020B0503020204020204" pitchFamily="34" charset="-122"/>
              <a:ea typeface="Microsoft YaHei" panose="020B0503020204020204" pitchFamily="34" charset="-122"/>
            </a:endParaRPr>
          </a:p>
        </p:txBody>
      </p:sp>
      <p:pic>
        <p:nvPicPr>
          <p:cNvPr id="20" name="Picture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6045" y="3316406"/>
            <a:ext cx="5357632" cy="3084394"/>
          </a:xfrm>
          <a:prstGeom prst="rect">
            <a:avLst/>
          </a:prstGeom>
        </p:spPr>
      </p:pic>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42</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114496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US" sz="2400" b="1" dirty="0" smtClean="0">
                <a:latin typeface="Microsoft YaHei" panose="020B0503020204020204" pitchFamily="34" charset="-122"/>
                <a:ea typeface="Microsoft YaHei" panose="020B0503020204020204" pitchFamily="34" charset="-122"/>
              </a:rPr>
              <a:t>Display Setting : Personalizing pane</a:t>
            </a:r>
            <a:endParaRPr lang="en-US"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23455" y="1957317"/>
            <a:ext cx="5122276" cy="646331"/>
          </a:xfrm>
          <a:prstGeom prst="rect">
            <a:avLst/>
          </a:prstGeom>
          <a:noFill/>
        </p:spPr>
        <p:txBody>
          <a:bodyPr wrap="square" rtlCol="0">
            <a:spAutoFit/>
          </a:bodyPr>
          <a:lstStyle/>
          <a:p>
            <a:r>
              <a:rPr lang="en-US" dirty="0" smtClean="0">
                <a:latin typeface="Microsoft YaHei Light" panose="020B0502040204020203" pitchFamily="34" charset="-122"/>
                <a:ea typeface="Microsoft YaHei Light" panose="020B0502040204020203" pitchFamily="34" charset="-122"/>
              </a:rPr>
              <a:t>Allows you to customize the </a:t>
            </a:r>
            <a:r>
              <a:rPr lang="en-US" b="1" dirty="0" smtClean="0">
                <a:latin typeface="Microsoft YaHei Light" panose="020B0502040204020203" pitchFamily="34" charset="-122"/>
                <a:ea typeface="Microsoft YaHei Light" panose="020B0502040204020203" pitchFamily="34" charset="-122"/>
              </a:rPr>
              <a:t>theme, background image and color</a:t>
            </a:r>
            <a:r>
              <a:rPr lang="en-US" dirty="0" smtClean="0">
                <a:latin typeface="Microsoft YaHei Light" panose="020B0502040204020203" pitchFamily="34" charset="-122"/>
                <a:ea typeface="Microsoft YaHei Light" panose="020B0502040204020203" pitchFamily="34" charset="-122"/>
              </a:rPr>
              <a:t> of Desktop.</a:t>
            </a:r>
            <a:endParaRPr lang="en-US" dirty="0">
              <a:latin typeface="Microsoft YaHei Light" panose="020B0502040204020203" pitchFamily="34" charset="-122"/>
              <a:ea typeface="Microsoft YaHei Light" panose="020B0502040204020203" pitchFamily="34" charset="-122"/>
            </a:endParaRPr>
          </a:p>
        </p:txBody>
      </p:sp>
      <p:sp>
        <p:nvSpPr>
          <p:cNvPr id="8" name="TextBox 7"/>
          <p:cNvSpPr txBox="1"/>
          <p:nvPr/>
        </p:nvSpPr>
        <p:spPr>
          <a:xfrm>
            <a:off x="623454" y="2727183"/>
            <a:ext cx="5217787" cy="1200329"/>
          </a:xfrm>
          <a:prstGeom prst="rect">
            <a:avLst/>
          </a:prstGeom>
          <a:noFill/>
        </p:spPr>
        <p:txBody>
          <a:bodyPr wrap="square" rtlCol="0">
            <a:spAutoFit/>
          </a:bodyPr>
          <a:lstStyle/>
          <a:p>
            <a:pPr marL="285750" indent="-285750">
              <a:buFont typeface="Arial" panose="020B0604020202020204" pitchFamily="34" charset="0"/>
              <a:buChar char="•"/>
            </a:pPr>
            <a:r>
              <a:rPr lang="en-US" b="1" dirty="0" smtClean="0">
                <a:latin typeface="Microsoft YaHei Light" panose="020B0502040204020203" pitchFamily="34" charset="-122"/>
                <a:ea typeface="Microsoft YaHei Light" panose="020B0502040204020203" pitchFamily="34" charset="-122"/>
              </a:rPr>
              <a:t>Right-click</a:t>
            </a:r>
            <a:r>
              <a:rPr lang="en-US" dirty="0" smtClean="0">
                <a:latin typeface="Microsoft YaHei Light" panose="020B0502040204020203" pitchFamily="34" charset="-122"/>
                <a:ea typeface="Microsoft YaHei Light" panose="020B0502040204020203" pitchFamily="34" charset="-122"/>
              </a:rPr>
              <a:t> on Desktop, and select </a:t>
            </a:r>
            <a:r>
              <a:rPr lang="en-US" b="1" dirty="0" smtClean="0">
                <a:latin typeface="Microsoft YaHei Light" panose="020B0502040204020203" pitchFamily="34" charset="-122"/>
                <a:ea typeface="Microsoft YaHei Light" panose="020B0502040204020203" pitchFamily="34" charset="-122"/>
              </a:rPr>
              <a:t>Personalize</a:t>
            </a:r>
            <a:r>
              <a:rPr lang="en-US" dirty="0" smtClean="0">
                <a:latin typeface="Microsoft YaHei Light" panose="020B0502040204020203" pitchFamily="34" charset="-122"/>
                <a:ea typeface="Microsoft YaHei Light" panose="020B0502040204020203" pitchFamily="34" charset="-122"/>
              </a:rPr>
              <a:t>. Or</a:t>
            </a:r>
          </a:p>
          <a:p>
            <a:pPr marL="285750" indent="-285750">
              <a:buFont typeface="Arial" panose="020B0604020202020204" pitchFamily="34" charset="0"/>
              <a:buChar char="•"/>
            </a:pPr>
            <a:r>
              <a:rPr lang="en-US" b="1" dirty="0" smtClean="0">
                <a:latin typeface="Microsoft YaHei Light" panose="020B0502040204020203" pitchFamily="34" charset="-122"/>
                <a:ea typeface="Microsoft YaHei Light" panose="020B0502040204020203" pitchFamily="34" charset="-122"/>
              </a:rPr>
              <a:t>Control Panel</a:t>
            </a:r>
            <a:r>
              <a:rPr lang="en-US" dirty="0" smtClean="0">
                <a:latin typeface="Microsoft YaHei Light" panose="020B0502040204020203" pitchFamily="34" charset="-122"/>
                <a:ea typeface="Microsoft YaHei Light" panose="020B0502040204020203" pitchFamily="34" charset="-122"/>
              </a:rPr>
              <a:t> &gt;&gt; </a:t>
            </a:r>
            <a:r>
              <a:rPr lang="en-US" b="1" dirty="0" smtClean="0">
                <a:latin typeface="Microsoft YaHei Light" panose="020B0502040204020203" pitchFamily="34" charset="-122"/>
                <a:ea typeface="Microsoft YaHei Light" panose="020B0502040204020203" pitchFamily="34" charset="-122"/>
              </a:rPr>
              <a:t>Appearance and Personalization</a:t>
            </a:r>
            <a:endParaRPr lang="en-US" b="1" dirty="0">
              <a:latin typeface="Microsoft YaHei Light" panose="020B0502040204020203" pitchFamily="34" charset="-122"/>
              <a:ea typeface="Microsoft YaHei Light" panose="020B0502040204020203" pitchFamily="34" charset="-122"/>
            </a:endParaRPr>
          </a:p>
        </p:txBody>
      </p:sp>
      <p:pic>
        <p:nvPicPr>
          <p:cNvPr id="9" name="Picture 8"/>
          <p:cNvPicPr>
            <a:picLocks noChangeAspect="1"/>
          </p:cNvPicPr>
          <p:nvPr/>
        </p:nvPicPr>
        <p:blipFill>
          <a:blip r:embed="rId2"/>
          <a:stretch>
            <a:fillRect/>
          </a:stretch>
        </p:blipFill>
        <p:spPr>
          <a:xfrm>
            <a:off x="623455" y="3927511"/>
            <a:ext cx="2705309" cy="2849113"/>
          </a:xfrm>
          <a:prstGeom prst="rect">
            <a:avLst/>
          </a:prstGeom>
        </p:spPr>
      </p:pic>
      <p:sp>
        <p:nvSpPr>
          <p:cNvPr id="11" name="Shape 582"/>
          <p:cNvSpPr/>
          <p:nvPr/>
        </p:nvSpPr>
        <p:spPr>
          <a:xfrm flipV="1">
            <a:off x="3558362" y="5730523"/>
            <a:ext cx="1964784" cy="516316"/>
          </a:xfrm>
          <a:prstGeom prst="rightArrow">
            <a:avLst>
              <a:gd name="adj1" fmla="val 32000"/>
              <a:gd name="adj2" fmla="val 64000"/>
            </a:avLst>
          </a:prstGeom>
          <a:solidFill>
            <a:schemeClr val="bg2">
              <a:lumMod val="90000"/>
            </a:schemeClr>
          </a:soli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a:p>
        </p:txBody>
      </p:sp>
      <p:pic>
        <p:nvPicPr>
          <p:cNvPr id="12" name="Picture 11"/>
          <p:cNvPicPr>
            <a:picLocks noChangeAspect="1"/>
          </p:cNvPicPr>
          <p:nvPr/>
        </p:nvPicPr>
        <p:blipFill>
          <a:blip r:embed="rId3"/>
          <a:stretch>
            <a:fillRect/>
          </a:stretch>
        </p:blipFill>
        <p:spPr>
          <a:xfrm>
            <a:off x="5841242" y="1869407"/>
            <a:ext cx="5755014" cy="4473653"/>
          </a:xfrm>
          <a:prstGeom prst="rect">
            <a:avLst/>
          </a:prstGeom>
        </p:spPr>
      </p:pic>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43</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515105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US" sz="2400" b="1" dirty="0" smtClean="0">
                <a:latin typeface="Microsoft YaHei" panose="020B0503020204020204" pitchFamily="34" charset="-122"/>
                <a:ea typeface="Microsoft YaHei" panose="020B0503020204020204" pitchFamily="34" charset="-122"/>
              </a:rPr>
              <a:t>Display Setting : Adjust resolution</a:t>
            </a:r>
            <a:endParaRPr lang="en-US" sz="2400" b="1" dirty="0">
              <a:latin typeface="Microsoft YaHei" panose="020B0503020204020204" pitchFamily="34" charset="-122"/>
              <a:ea typeface="Microsoft YaHei" panose="020B0503020204020204" pitchFamily="34" charset="-122"/>
            </a:endParaRPr>
          </a:p>
        </p:txBody>
      </p:sp>
      <p:pic>
        <p:nvPicPr>
          <p:cNvPr id="7" name="Picture 6"/>
          <p:cNvPicPr>
            <a:picLocks noChangeAspect="1"/>
          </p:cNvPicPr>
          <p:nvPr/>
        </p:nvPicPr>
        <p:blipFill>
          <a:blip r:embed="rId2"/>
          <a:stretch>
            <a:fillRect/>
          </a:stretch>
        </p:blipFill>
        <p:spPr>
          <a:xfrm>
            <a:off x="1180988" y="3467100"/>
            <a:ext cx="5307954" cy="2289936"/>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3"/>
          <a:stretch>
            <a:fillRect/>
          </a:stretch>
        </p:blipFill>
        <p:spPr>
          <a:xfrm>
            <a:off x="7733708" y="3145401"/>
            <a:ext cx="3057143" cy="2933333"/>
          </a:xfrm>
          <a:prstGeom prst="rect">
            <a:avLst/>
          </a:prstGeom>
        </p:spPr>
      </p:pic>
      <p:sp>
        <p:nvSpPr>
          <p:cNvPr id="9" name="Shape 582"/>
          <p:cNvSpPr/>
          <p:nvPr/>
        </p:nvSpPr>
        <p:spPr>
          <a:xfrm flipV="1">
            <a:off x="6095999" y="4644843"/>
            <a:ext cx="1964784" cy="516316"/>
          </a:xfrm>
          <a:prstGeom prst="rightArrow">
            <a:avLst>
              <a:gd name="adj1" fmla="val 32000"/>
              <a:gd name="adj2" fmla="val 64000"/>
            </a:avLst>
          </a:prstGeom>
          <a:solidFill>
            <a:schemeClr val="bg2">
              <a:lumMod val="90000"/>
            </a:schemeClr>
          </a:soli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a:p>
        </p:txBody>
      </p:sp>
      <p:sp>
        <p:nvSpPr>
          <p:cNvPr id="10" name="TextBox 9"/>
          <p:cNvSpPr txBox="1"/>
          <p:nvPr/>
        </p:nvSpPr>
        <p:spPr>
          <a:xfrm>
            <a:off x="623455" y="1957317"/>
            <a:ext cx="10972800" cy="646331"/>
          </a:xfrm>
          <a:prstGeom prst="rect">
            <a:avLst/>
          </a:prstGeom>
          <a:noFill/>
        </p:spPr>
        <p:txBody>
          <a:bodyPr wrap="square" rtlCol="0">
            <a:spAutoFit/>
          </a:bodyPr>
          <a:lstStyle/>
          <a:p>
            <a:pPr algn="thaiDist"/>
            <a:r>
              <a:rPr lang="en-US" dirty="0" smtClean="0">
                <a:latin typeface="Microsoft YaHei Light" panose="020B0502040204020203" pitchFamily="34" charset="-122"/>
                <a:ea typeface="Microsoft YaHei Light" panose="020B0502040204020203" pitchFamily="34" charset="-122"/>
              </a:rPr>
              <a:t>A popular screen resolution in business is</a:t>
            </a:r>
            <a:r>
              <a:rPr lang="en-US" b="1" dirty="0" smtClean="0">
                <a:latin typeface="Microsoft YaHei Light" panose="020B0502040204020203" pitchFamily="34" charset="-122"/>
                <a:ea typeface="Microsoft YaHei Light" panose="020B0502040204020203" pitchFamily="34" charset="-122"/>
              </a:rPr>
              <a:t> 1366x768</a:t>
            </a:r>
            <a:r>
              <a:rPr lang="en-US" dirty="0" smtClean="0">
                <a:latin typeface="Microsoft YaHei Light" panose="020B0502040204020203" pitchFamily="34" charset="-122"/>
                <a:ea typeface="Microsoft YaHei Light" panose="020B0502040204020203" pitchFamily="34" charset="-122"/>
              </a:rPr>
              <a:t>. This creates a picture with 1366 </a:t>
            </a:r>
            <a:r>
              <a:rPr lang="en-US" b="1" dirty="0" smtClean="0">
                <a:latin typeface="Microsoft YaHei Light" panose="020B0502040204020203" pitchFamily="34" charset="-122"/>
                <a:ea typeface="Microsoft YaHei Light" panose="020B0502040204020203" pitchFamily="34" charset="-122"/>
              </a:rPr>
              <a:t>pixels</a:t>
            </a:r>
            <a:r>
              <a:rPr lang="en-US" dirty="0" smtClean="0">
                <a:latin typeface="Microsoft YaHei Light" panose="020B0502040204020203" pitchFamily="34" charset="-122"/>
                <a:ea typeface="Microsoft YaHei Light" panose="020B0502040204020203" pitchFamily="34" charset="-122"/>
              </a:rPr>
              <a:t> – or single colored dots – displayed across and 768 down the screen (creating a grid of 1049088 pixels).</a:t>
            </a:r>
            <a:endParaRPr lang="en-US" dirty="0">
              <a:latin typeface="Microsoft YaHei Light" panose="020B0502040204020203" pitchFamily="34" charset="-122"/>
              <a:ea typeface="Microsoft YaHei Light" panose="020B0502040204020203" pitchFamily="34" charset="-122"/>
            </a:endParaRPr>
          </a:p>
        </p:txBody>
      </p: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44</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577184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US" sz="2400" b="1" dirty="0" smtClean="0">
                <a:latin typeface="Microsoft YaHei" panose="020B0503020204020204" pitchFamily="34" charset="-122"/>
                <a:ea typeface="Microsoft YaHei" panose="020B0503020204020204" pitchFamily="34" charset="-122"/>
              </a:rPr>
              <a:t>Display Setting : Sound Setting</a:t>
            </a:r>
            <a:endParaRPr lang="en-US"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23455" y="1957317"/>
            <a:ext cx="10972800" cy="923330"/>
          </a:xfrm>
          <a:prstGeom prst="rect">
            <a:avLst/>
          </a:prstGeom>
          <a:noFill/>
        </p:spPr>
        <p:txBody>
          <a:bodyPr wrap="square" rtlCol="0">
            <a:spAutoFit/>
          </a:bodyPr>
          <a:lstStyle/>
          <a:p>
            <a:pPr algn="thaiDist"/>
            <a:r>
              <a:rPr lang="en-US" dirty="0" smtClean="0">
                <a:latin typeface="Microsoft YaHei Light" panose="020B0502040204020203" pitchFamily="34" charset="-122"/>
                <a:ea typeface="Microsoft YaHei Light" panose="020B0502040204020203" pitchFamily="34" charset="-122"/>
              </a:rPr>
              <a:t>Sound settings in Windows are grouped into two main categories: </a:t>
            </a:r>
            <a:r>
              <a:rPr lang="en-US" b="1" dirty="0" smtClean="0">
                <a:latin typeface="Microsoft YaHei Light" panose="020B0502040204020203" pitchFamily="34" charset="-122"/>
                <a:ea typeface="Microsoft YaHei Light" panose="020B0502040204020203" pitchFamily="34" charset="-122"/>
              </a:rPr>
              <a:t>Playback</a:t>
            </a:r>
            <a:r>
              <a:rPr lang="en-US" dirty="0" smtClean="0">
                <a:latin typeface="Microsoft YaHei Light" panose="020B0502040204020203" pitchFamily="34" charset="-122"/>
                <a:ea typeface="Microsoft YaHei Light" panose="020B0502040204020203" pitchFamily="34" charset="-122"/>
              </a:rPr>
              <a:t> and </a:t>
            </a:r>
            <a:r>
              <a:rPr lang="en-US" b="1" dirty="0" smtClean="0">
                <a:latin typeface="Microsoft YaHei Light" panose="020B0502040204020203" pitchFamily="34" charset="-122"/>
                <a:ea typeface="Microsoft YaHei Light" panose="020B0502040204020203" pitchFamily="34" charset="-122"/>
              </a:rPr>
              <a:t>Recording</a:t>
            </a:r>
            <a:r>
              <a:rPr lang="en-US" dirty="0" smtClean="0">
                <a:latin typeface="Microsoft YaHei Light" panose="020B0502040204020203" pitchFamily="34" charset="-122"/>
                <a:ea typeface="Microsoft YaHei Light" panose="020B0502040204020203" pitchFamily="34" charset="-122"/>
              </a:rPr>
              <a:t>. Playback controls how sounds are made by your computer, recording controls how sounds are captured by your computer.</a:t>
            </a:r>
            <a:endParaRPr lang="en-US" dirty="0">
              <a:latin typeface="Microsoft YaHei Light" panose="020B0502040204020203" pitchFamily="34" charset="-122"/>
              <a:ea typeface="Microsoft YaHei Light" panose="020B0502040204020203" pitchFamily="34" charset="-122"/>
            </a:endParaRPr>
          </a:p>
        </p:txBody>
      </p:sp>
      <p:sp>
        <p:nvSpPr>
          <p:cNvPr id="9" name="Shape 564"/>
          <p:cNvSpPr/>
          <p:nvPr/>
        </p:nvSpPr>
        <p:spPr>
          <a:xfrm flipV="1">
            <a:off x="1659538" y="3830517"/>
            <a:ext cx="1943539" cy="705621"/>
          </a:xfrm>
          <a:prstGeom prst="roundRect">
            <a:avLst>
              <a:gd name="adj" fmla="val 19391"/>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p>
        </p:txBody>
      </p:sp>
      <p:sp>
        <p:nvSpPr>
          <p:cNvPr id="19" name="Shape 581"/>
          <p:cNvSpPr/>
          <p:nvPr/>
        </p:nvSpPr>
        <p:spPr>
          <a:xfrm flipV="1">
            <a:off x="3473021" y="3928040"/>
            <a:ext cx="516316" cy="516316"/>
          </a:xfrm>
          <a:prstGeom prst="rightArrow">
            <a:avLst>
              <a:gd name="adj1" fmla="val 32000"/>
              <a:gd name="adj2" fmla="val 64000"/>
            </a:avLst>
          </a:prstGeom>
          <a:solidFill>
            <a:schemeClr val="bg1">
              <a:lumMod val="85000"/>
            </a:schemeClr>
          </a:soli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a:p>
        </p:txBody>
      </p:sp>
      <p:sp>
        <p:nvSpPr>
          <p:cNvPr id="21" name="Shape 583"/>
          <p:cNvSpPr/>
          <p:nvPr/>
        </p:nvSpPr>
        <p:spPr>
          <a:xfrm rot="5400000" flipV="1">
            <a:off x="5875942" y="4940035"/>
            <a:ext cx="516316" cy="516316"/>
          </a:xfrm>
          <a:prstGeom prst="rightArrow">
            <a:avLst>
              <a:gd name="adj1" fmla="val 32000"/>
              <a:gd name="adj2" fmla="val 64000"/>
            </a:avLst>
          </a:prstGeom>
          <a:solidFill>
            <a:schemeClr val="bg1">
              <a:lumMod val="85000"/>
            </a:schemeClr>
          </a:soli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a:p>
        </p:txBody>
      </p:sp>
      <p:sp>
        <p:nvSpPr>
          <p:cNvPr id="22" name="TextBox 21"/>
          <p:cNvSpPr txBox="1"/>
          <p:nvPr/>
        </p:nvSpPr>
        <p:spPr>
          <a:xfrm>
            <a:off x="1659538" y="3987637"/>
            <a:ext cx="1756058" cy="369332"/>
          </a:xfrm>
          <a:prstGeom prst="rect">
            <a:avLst/>
          </a:prstGeom>
          <a:noFill/>
        </p:spPr>
        <p:txBody>
          <a:bodyPr wrap="none" rtlCol="0">
            <a:spAutoFit/>
          </a:bodyPr>
          <a:lstStyle/>
          <a:p>
            <a:r>
              <a:rPr lang="en-US" b="1" dirty="0" smtClean="0">
                <a:solidFill>
                  <a:schemeClr val="bg1"/>
                </a:solidFill>
                <a:latin typeface="Microsoft YaHei" panose="020B0503020204020204" pitchFamily="34" charset="-122"/>
                <a:ea typeface="Microsoft YaHei" panose="020B0503020204020204" pitchFamily="34" charset="-122"/>
              </a:rPr>
              <a:t>Control Panel</a:t>
            </a:r>
            <a:endParaRPr lang="en-US" b="1" dirty="0">
              <a:solidFill>
                <a:schemeClr val="bg1"/>
              </a:solidFill>
              <a:latin typeface="Microsoft YaHei" panose="020B0503020204020204" pitchFamily="34" charset="-122"/>
              <a:ea typeface="Microsoft YaHei" panose="020B0503020204020204" pitchFamily="34" charset="-122"/>
            </a:endParaRPr>
          </a:p>
        </p:txBody>
      </p:sp>
      <p:pic>
        <p:nvPicPr>
          <p:cNvPr id="23" name="Picture 22"/>
          <p:cNvPicPr>
            <a:picLocks noChangeAspect="1"/>
          </p:cNvPicPr>
          <p:nvPr/>
        </p:nvPicPr>
        <p:blipFill>
          <a:blip r:embed="rId2"/>
          <a:stretch>
            <a:fillRect/>
          </a:stretch>
        </p:blipFill>
        <p:spPr>
          <a:xfrm>
            <a:off x="4070034" y="3467100"/>
            <a:ext cx="4128131" cy="1325547"/>
          </a:xfrm>
          <a:prstGeom prst="rect">
            <a:avLst/>
          </a:prstGeom>
          <a:ln>
            <a:noFill/>
          </a:ln>
          <a:effectLst>
            <a:outerShdw blurRad="190500" algn="tl" rotWithShape="0">
              <a:srgbClr val="000000">
                <a:alpha val="70000"/>
              </a:srgbClr>
            </a:outerShdw>
          </a:effectLst>
        </p:spPr>
      </p:pic>
      <p:pic>
        <p:nvPicPr>
          <p:cNvPr id="24" name="Picture 23"/>
          <p:cNvPicPr>
            <a:picLocks noChangeAspect="1"/>
          </p:cNvPicPr>
          <p:nvPr/>
        </p:nvPicPr>
        <p:blipFill>
          <a:blip r:embed="rId3"/>
          <a:stretch>
            <a:fillRect/>
          </a:stretch>
        </p:blipFill>
        <p:spPr>
          <a:xfrm>
            <a:off x="3050621" y="5603739"/>
            <a:ext cx="6166958" cy="725524"/>
          </a:xfrm>
          <a:prstGeom prst="rect">
            <a:avLst/>
          </a:prstGeom>
          <a:ln>
            <a:noFill/>
          </a:ln>
          <a:effectLst>
            <a:outerShdw blurRad="190500" algn="tl" rotWithShape="0">
              <a:srgbClr val="000000">
                <a:alpha val="70000"/>
              </a:srgbClr>
            </a:outerShdw>
          </a:effectLst>
        </p:spPr>
      </p:pic>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45</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940152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US" sz="2400" b="1" dirty="0" smtClean="0">
                <a:latin typeface="Microsoft YaHei" panose="020B0503020204020204" pitchFamily="34" charset="-122"/>
                <a:ea typeface="Microsoft YaHei" panose="020B0503020204020204" pitchFamily="34" charset="-122"/>
              </a:rPr>
              <a:t>Display Setting : Date and Time Setting</a:t>
            </a:r>
            <a:endParaRPr lang="en-US"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23455" y="1957317"/>
            <a:ext cx="6104891" cy="1477328"/>
          </a:xfrm>
          <a:prstGeom prst="rect">
            <a:avLst/>
          </a:prstGeom>
          <a:noFill/>
        </p:spPr>
        <p:txBody>
          <a:bodyPr wrap="square" rtlCol="0">
            <a:spAutoFit/>
          </a:bodyPr>
          <a:lstStyle/>
          <a:p>
            <a:pPr algn="thaiDist"/>
            <a:r>
              <a:rPr lang="en-US" dirty="0" smtClean="0">
                <a:latin typeface="Microsoft YaHei Light" panose="020B0502040204020203" pitchFamily="34" charset="-122"/>
                <a:ea typeface="Microsoft YaHei Light" panose="020B0502040204020203" pitchFamily="34" charset="-122"/>
              </a:rPr>
              <a:t>Every computer has a built-in clock that Windows uses to find the date and time.</a:t>
            </a:r>
          </a:p>
          <a:p>
            <a:pPr algn="thaiDist"/>
            <a:endParaRPr lang="en-US" dirty="0" smtClean="0">
              <a:latin typeface="Microsoft YaHei Light" panose="020B0502040204020203" pitchFamily="34" charset="-122"/>
              <a:ea typeface="Microsoft YaHei Light" panose="020B0502040204020203" pitchFamily="34" charset="-122"/>
            </a:endParaRPr>
          </a:p>
          <a:p>
            <a:pPr algn="thaiDist"/>
            <a:r>
              <a:rPr lang="en-US" i="1" dirty="0" smtClean="0">
                <a:latin typeface="Microsoft YaHei Light" panose="020B0502040204020203" pitchFamily="34" charset="-122"/>
                <a:ea typeface="Microsoft YaHei Light" panose="020B0502040204020203" pitchFamily="34" charset="-122"/>
              </a:rPr>
              <a:t>Windows will automatically adjust the time to take into account daylight savings.</a:t>
            </a:r>
            <a:endParaRPr lang="en-US" i="1" dirty="0">
              <a:latin typeface="Microsoft YaHei Light" panose="020B0502040204020203" pitchFamily="34" charset="-122"/>
              <a:ea typeface="Microsoft YaHei Light" panose="020B0502040204020203" pitchFamily="34" charset="-122"/>
            </a:endParaRPr>
          </a:p>
        </p:txBody>
      </p:sp>
      <p:sp>
        <p:nvSpPr>
          <p:cNvPr id="9" name="Shape 564"/>
          <p:cNvSpPr/>
          <p:nvPr/>
        </p:nvSpPr>
        <p:spPr>
          <a:xfrm flipV="1">
            <a:off x="480161" y="3991704"/>
            <a:ext cx="1943539" cy="705621"/>
          </a:xfrm>
          <a:prstGeom prst="roundRect">
            <a:avLst>
              <a:gd name="adj" fmla="val 19391"/>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p>
        </p:txBody>
      </p:sp>
      <p:sp>
        <p:nvSpPr>
          <p:cNvPr id="19" name="Shape 581"/>
          <p:cNvSpPr/>
          <p:nvPr/>
        </p:nvSpPr>
        <p:spPr>
          <a:xfrm flipV="1">
            <a:off x="2293644" y="4089227"/>
            <a:ext cx="516316" cy="516316"/>
          </a:xfrm>
          <a:prstGeom prst="rightArrow">
            <a:avLst>
              <a:gd name="adj1" fmla="val 32000"/>
              <a:gd name="adj2" fmla="val 64000"/>
            </a:avLst>
          </a:prstGeom>
          <a:solidFill>
            <a:schemeClr val="bg1">
              <a:lumMod val="85000"/>
            </a:schemeClr>
          </a:soli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a:p>
        </p:txBody>
      </p:sp>
      <p:sp>
        <p:nvSpPr>
          <p:cNvPr id="22" name="TextBox 21"/>
          <p:cNvSpPr txBox="1"/>
          <p:nvPr/>
        </p:nvSpPr>
        <p:spPr>
          <a:xfrm>
            <a:off x="480161" y="4148824"/>
            <a:ext cx="1756058" cy="369332"/>
          </a:xfrm>
          <a:prstGeom prst="rect">
            <a:avLst/>
          </a:prstGeom>
          <a:noFill/>
        </p:spPr>
        <p:txBody>
          <a:bodyPr wrap="none" rtlCol="0">
            <a:spAutoFit/>
          </a:bodyPr>
          <a:lstStyle/>
          <a:p>
            <a:r>
              <a:rPr lang="en-US" b="1" dirty="0" smtClean="0">
                <a:solidFill>
                  <a:schemeClr val="bg1"/>
                </a:solidFill>
                <a:latin typeface="Microsoft YaHei" panose="020B0503020204020204" pitchFamily="34" charset="-122"/>
                <a:ea typeface="Microsoft YaHei" panose="020B0503020204020204" pitchFamily="34" charset="-122"/>
              </a:rPr>
              <a:t>Control Panel</a:t>
            </a:r>
            <a:endParaRPr lang="en-US" b="1" dirty="0">
              <a:solidFill>
                <a:schemeClr val="bg1"/>
              </a:solidFill>
              <a:latin typeface="Microsoft YaHei" panose="020B0503020204020204" pitchFamily="34" charset="-122"/>
              <a:ea typeface="Microsoft YaHei" panose="020B0503020204020204" pitchFamily="34" charset="-122"/>
            </a:endParaRPr>
          </a:p>
        </p:txBody>
      </p:sp>
      <p:pic>
        <p:nvPicPr>
          <p:cNvPr id="11" name="Picture 10"/>
          <p:cNvPicPr>
            <a:picLocks noChangeAspect="1"/>
          </p:cNvPicPr>
          <p:nvPr/>
        </p:nvPicPr>
        <p:blipFill>
          <a:blip r:embed="rId2"/>
          <a:stretch>
            <a:fillRect/>
          </a:stretch>
        </p:blipFill>
        <p:spPr>
          <a:xfrm>
            <a:off x="7306491" y="1973180"/>
            <a:ext cx="4058724" cy="4300635"/>
          </a:xfrm>
          <a:prstGeom prst="rect">
            <a:avLst/>
          </a:prstGeom>
        </p:spPr>
      </p:pic>
      <p:pic>
        <p:nvPicPr>
          <p:cNvPr id="12" name="Picture 11"/>
          <p:cNvPicPr>
            <a:picLocks noChangeAspect="1"/>
          </p:cNvPicPr>
          <p:nvPr/>
        </p:nvPicPr>
        <p:blipFill>
          <a:blip r:embed="rId3"/>
          <a:stretch>
            <a:fillRect/>
          </a:stretch>
        </p:blipFill>
        <p:spPr>
          <a:xfrm>
            <a:off x="2954654" y="3991704"/>
            <a:ext cx="3437604" cy="707417"/>
          </a:xfrm>
          <a:prstGeom prst="rect">
            <a:avLst/>
          </a:prstGeom>
          <a:ln>
            <a:noFill/>
          </a:ln>
          <a:effectLst>
            <a:outerShdw blurRad="190500" algn="tl" rotWithShape="0">
              <a:srgbClr val="000000">
                <a:alpha val="70000"/>
              </a:srgbClr>
            </a:outerShdw>
          </a:effectLst>
        </p:spPr>
      </p:pic>
      <p:sp>
        <p:nvSpPr>
          <p:cNvPr id="21" name="Shape 583"/>
          <p:cNvSpPr/>
          <p:nvPr/>
        </p:nvSpPr>
        <p:spPr>
          <a:xfrm flipV="1">
            <a:off x="6288484" y="4087254"/>
            <a:ext cx="830525" cy="516316"/>
          </a:xfrm>
          <a:prstGeom prst="rightArrow">
            <a:avLst>
              <a:gd name="adj1" fmla="val 32000"/>
              <a:gd name="adj2" fmla="val 64000"/>
            </a:avLst>
          </a:prstGeom>
          <a:solidFill>
            <a:schemeClr val="bg2">
              <a:lumMod val="90000"/>
            </a:schemeClr>
          </a:soli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a:p>
        </p:txBody>
      </p: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46</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877600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US" sz="2400" b="1" dirty="0" smtClean="0">
                <a:latin typeface="Microsoft YaHei" panose="020B0503020204020204" pitchFamily="34" charset="-122"/>
                <a:ea typeface="Microsoft YaHei" panose="020B0503020204020204" pitchFamily="34" charset="-122"/>
              </a:rPr>
              <a:t>Display Setting : Language Settings</a:t>
            </a:r>
            <a:endParaRPr lang="en-US"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23455" y="1957317"/>
            <a:ext cx="10972800" cy="1754326"/>
          </a:xfrm>
          <a:prstGeom prst="rect">
            <a:avLst/>
          </a:prstGeom>
          <a:noFill/>
        </p:spPr>
        <p:txBody>
          <a:bodyPr wrap="square" rtlCol="0">
            <a:spAutoFit/>
          </a:bodyPr>
          <a:lstStyle/>
          <a:p>
            <a:pPr algn="thaiDist"/>
            <a:r>
              <a:rPr lang="en-US" dirty="0" smtClean="0">
                <a:latin typeface="Microsoft YaHei Light" panose="020B0502040204020203" pitchFamily="34" charset="-122"/>
                <a:ea typeface="Microsoft YaHei Light" panose="020B0502040204020203" pitchFamily="34" charset="-122"/>
              </a:rPr>
              <a:t>You can add new </a:t>
            </a:r>
            <a:r>
              <a:rPr lang="en-US" b="1" dirty="0" smtClean="0">
                <a:latin typeface="Microsoft YaHei Light" panose="020B0502040204020203" pitchFamily="34" charset="-122"/>
                <a:ea typeface="Microsoft YaHei Light" panose="020B0502040204020203" pitchFamily="34" charset="-122"/>
              </a:rPr>
              <a:t>input language</a:t>
            </a:r>
            <a:r>
              <a:rPr lang="en-US" dirty="0" smtClean="0">
                <a:latin typeface="Microsoft YaHei Light" panose="020B0502040204020203" pitchFamily="34" charset="-122"/>
                <a:ea typeface="Microsoft YaHei Light" panose="020B0502040204020203" pitchFamily="34" charset="-122"/>
              </a:rPr>
              <a:t> in Windows so that you can enter and edit text in multiple languages. This is particularly useful for people who work with documents in languages other that the computer’s default.</a:t>
            </a:r>
          </a:p>
          <a:p>
            <a:pPr algn="thaiDist"/>
            <a:endParaRPr lang="en-US" i="1" dirty="0">
              <a:latin typeface="Microsoft YaHei Light" panose="020B0502040204020203" pitchFamily="34" charset="-122"/>
              <a:ea typeface="Microsoft YaHei Light" panose="020B0502040204020203" pitchFamily="34" charset="-122"/>
            </a:endParaRPr>
          </a:p>
          <a:p>
            <a:pPr algn="thaiDist"/>
            <a:r>
              <a:rPr lang="en-US" i="1" dirty="0" smtClean="0">
                <a:latin typeface="Microsoft YaHei Light" panose="020B0502040204020203" pitchFamily="34" charset="-122"/>
                <a:ea typeface="Microsoft YaHei Light" panose="020B0502040204020203" pitchFamily="34" charset="-122"/>
              </a:rPr>
              <a:t>You can also change how Windows </a:t>
            </a:r>
            <a:r>
              <a:rPr lang="en-US" b="1" i="1" dirty="0" smtClean="0">
                <a:latin typeface="Microsoft YaHei Light" panose="020B0502040204020203" pitchFamily="34" charset="-122"/>
                <a:ea typeface="Microsoft YaHei Light" panose="020B0502040204020203" pitchFamily="34" charset="-122"/>
              </a:rPr>
              <a:t>formats</a:t>
            </a:r>
            <a:r>
              <a:rPr lang="en-US" i="1" dirty="0" smtClean="0">
                <a:latin typeface="Microsoft YaHei Light" panose="020B0502040204020203" pitchFamily="34" charset="-122"/>
                <a:ea typeface="Microsoft YaHei Light" panose="020B0502040204020203" pitchFamily="34" charset="-122"/>
              </a:rPr>
              <a:t> information such as dates, times, measurements and currency.</a:t>
            </a:r>
            <a:endParaRPr lang="en-US" i="1" dirty="0">
              <a:latin typeface="Microsoft YaHei Light" panose="020B0502040204020203" pitchFamily="34" charset="-122"/>
              <a:ea typeface="Microsoft YaHei Light" panose="020B0502040204020203" pitchFamily="34" charset="-122"/>
            </a:endParaRPr>
          </a:p>
        </p:txBody>
      </p:sp>
      <p:sp>
        <p:nvSpPr>
          <p:cNvPr id="9" name="Shape 564"/>
          <p:cNvSpPr/>
          <p:nvPr/>
        </p:nvSpPr>
        <p:spPr>
          <a:xfrm flipV="1">
            <a:off x="2402961" y="3634525"/>
            <a:ext cx="1943539" cy="705621"/>
          </a:xfrm>
          <a:prstGeom prst="roundRect">
            <a:avLst>
              <a:gd name="adj" fmla="val 19391"/>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p>
        </p:txBody>
      </p:sp>
      <p:sp>
        <p:nvSpPr>
          <p:cNvPr id="19" name="Shape 581"/>
          <p:cNvSpPr/>
          <p:nvPr/>
        </p:nvSpPr>
        <p:spPr>
          <a:xfrm flipV="1">
            <a:off x="4216444" y="3732048"/>
            <a:ext cx="516316" cy="516316"/>
          </a:xfrm>
          <a:prstGeom prst="rightArrow">
            <a:avLst>
              <a:gd name="adj1" fmla="val 32000"/>
              <a:gd name="adj2" fmla="val 64000"/>
            </a:avLst>
          </a:prstGeom>
          <a:solidFill>
            <a:schemeClr val="bg1">
              <a:lumMod val="85000"/>
            </a:schemeClr>
          </a:soli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a:p>
        </p:txBody>
      </p:sp>
      <p:sp>
        <p:nvSpPr>
          <p:cNvPr id="22" name="TextBox 21"/>
          <p:cNvSpPr txBox="1"/>
          <p:nvPr/>
        </p:nvSpPr>
        <p:spPr>
          <a:xfrm>
            <a:off x="2402961" y="3791645"/>
            <a:ext cx="1756058" cy="369332"/>
          </a:xfrm>
          <a:prstGeom prst="rect">
            <a:avLst/>
          </a:prstGeom>
          <a:noFill/>
        </p:spPr>
        <p:txBody>
          <a:bodyPr wrap="none" rtlCol="0">
            <a:spAutoFit/>
          </a:bodyPr>
          <a:lstStyle/>
          <a:p>
            <a:r>
              <a:rPr lang="en-US" b="1" dirty="0" smtClean="0">
                <a:solidFill>
                  <a:schemeClr val="bg1"/>
                </a:solidFill>
                <a:latin typeface="Microsoft YaHei" panose="020B0503020204020204" pitchFamily="34" charset="-122"/>
                <a:ea typeface="Microsoft YaHei" panose="020B0503020204020204" pitchFamily="34" charset="-122"/>
              </a:rPr>
              <a:t>Control Panel</a:t>
            </a:r>
            <a:endParaRPr lang="en-US" b="1" dirty="0">
              <a:solidFill>
                <a:schemeClr val="bg1"/>
              </a:solidFill>
              <a:latin typeface="Microsoft YaHei" panose="020B0503020204020204" pitchFamily="34" charset="-122"/>
              <a:ea typeface="Microsoft YaHei" panose="020B0503020204020204" pitchFamily="34" charset="-122"/>
            </a:endParaRPr>
          </a:p>
        </p:txBody>
      </p:sp>
      <p:sp>
        <p:nvSpPr>
          <p:cNvPr id="21" name="Shape 583"/>
          <p:cNvSpPr/>
          <p:nvPr/>
        </p:nvSpPr>
        <p:spPr>
          <a:xfrm rot="5400000" flipV="1">
            <a:off x="6806378" y="4425050"/>
            <a:ext cx="516316" cy="516316"/>
          </a:xfrm>
          <a:prstGeom prst="rightArrow">
            <a:avLst>
              <a:gd name="adj1" fmla="val 32000"/>
              <a:gd name="adj2" fmla="val 64000"/>
            </a:avLst>
          </a:prstGeom>
          <a:solidFill>
            <a:schemeClr val="bg1">
              <a:lumMod val="85000"/>
            </a:schemeClr>
          </a:soli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a:p>
        </p:txBody>
      </p:sp>
      <p:pic>
        <p:nvPicPr>
          <p:cNvPr id="13" name="Picture 12"/>
          <p:cNvPicPr>
            <a:picLocks noChangeAspect="1"/>
          </p:cNvPicPr>
          <p:nvPr/>
        </p:nvPicPr>
        <p:blipFill>
          <a:blip r:embed="rId2"/>
          <a:stretch>
            <a:fillRect/>
          </a:stretch>
        </p:blipFill>
        <p:spPr>
          <a:xfrm>
            <a:off x="4844777" y="3630876"/>
            <a:ext cx="4439518" cy="690869"/>
          </a:xfrm>
          <a:prstGeom prst="rect">
            <a:avLst/>
          </a:prstGeom>
          <a:ln>
            <a:noFill/>
          </a:ln>
          <a:effectLst>
            <a:outerShdw blurRad="190500" algn="tl" rotWithShape="0">
              <a:srgbClr val="000000">
                <a:alpha val="70000"/>
              </a:srgbClr>
            </a:outerShdw>
          </a:effectLst>
        </p:spPr>
      </p:pic>
      <p:pic>
        <p:nvPicPr>
          <p:cNvPr id="14" name="Picture 13"/>
          <p:cNvPicPr>
            <a:picLocks noChangeAspect="1"/>
          </p:cNvPicPr>
          <p:nvPr/>
        </p:nvPicPr>
        <p:blipFill>
          <a:blip r:embed="rId3"/>
          <a:stretch>
            <a:fillRect/>
          </a:stretch>
        </p:blipFill>
        <p:spPr>
          <a:xfrm>
            <a:off x="4465414" y="5079032"/>
            <a:ext cx="5122041" cy="1402852"/>
          </a:xfrm>
          <a:prstGeom prst="rect">
            <a:avLst/>
          </a:prstGeom>
        </p:spPr>
      </p:pic>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47</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49622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48</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US" sz="2400" b="1" dirty="0" smtClean="0">
                <a:latin typeface="Microsoft YaHei" panose="020B0503020204020204" pitchFamily="34" charset="-122"/>
                <a:ea typeface="Microsoft YaHei" panose="020B0503020204020204" pitchFamily="34" charset="-122"/>
              </a:rPr>
              <a:t>Windows Firewall</a:t>
            </a:r>
            <a:endParaRPr lang="en-US"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23455" y="1760115"/>
            <a:ext cx="10972800" cy="923330"/>
          </a:xfrm>
          <a:prstGeom prst="rect">
            <a:avLst/>
          </a:prstGeom>
          <a:noFill/>
        </p:spPr>
        <p:txBody>
          <a:bodyPr wrap="square" rtlCol="0">
            <a:spAutoFit/>
          </a:bodyPr>
          <a:lstStyle/>
          <a:p>
            <a:pPr algn="thaiDist"/>
            <a:r>
              <a:rPr lang="en-US" dirty="0">
                <a:latin typeface="Microsoft YaHei Light" panose="020B0502040204020203" pitchFamily="34" charset="-122"/>
                <a:ea typeface="Microsoft YaHei Light" panose="020B0502040204020203" pitchFamily="34" charset="-122"/>
              </a:rPr>
              <a:t>By default, Windows will protect your </a:t>
            </a:r>
            <a:r>
              <a:rPr lang="en-US" b="1" dirty="0">
                <a:latin typeface="Microsoft YaHei Light" panose="020B0502040204020203" pitchFamily="34" charset="-122"/>
                <a:ea typeface="Microsoft YaHei Light" panose="020B0502040204020203" pitchFamily="34" charset="-122"/>
              </a:rPr>
              <a:t>Internet connection </a:t>
            </a:r>
            <a:r>
              <a:rPr lang="en-US" dirty="0">
                <a:latin typeface="Microsoft YaHei Light" panose="020B0502040204020203" pitchFamily="34" charset="-122"/>
                <a:ea typeface="Microsoft YaHei Light" panose="020B0502040204020203" pitchFamily="34" charset="-122"/>
              </a:rPr>
              <a:t>with Windows Firewall. A </a:t>
            </a:r>
            <a:r>
              <a:rPr lang="en-US" b="1" dirty="0">
                <a:latin typeface="Microsoft YaHei Light" panose="020B0502040204020203" pitchFamily="34" charset="-122"/>
                <a:ea typeface="Microsoft YaHei Light" panose="020B0502040204020203" pitchFamily="34" charset="-122"/>
              </a:rPr>
              <a:t>firewall</a:t>
            </a:r>
            <a:r>
              <a:rPr lang="en-US" dirty="0">
                <a:latin typeface="Microsoft YaHei Light" panose="020B0502040204020203" pitchFamily="34" charset="-122"/>
                <a:ea typeface="Microsoft YaHei Light" panose="020B0502040204020203" pitchFamily="34" charset="-122"/>
              </a:rPr>
              <a:t> prevents unauthorized access from external connections and helps protect your network from threats that could harm your computer.</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5074" y="2865802"/>
            <a:ext cx="6921849" cy="3733924"/>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4458940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49</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US" sz="2400" b="1" dirty="0" smtClean="0">
                <a:latin typeface="Microsoft YaHei" panose="020B0503020204020204" pitchFamily="34" charset="-122"/>
                <a:ea typeface="Microsoft YaHei" panose="020B0503020204020204" pitchFamily="34" charset="-122"/>
              </a:rPr>
              <a:t>Windows Update</a:t>
            </a:r>
            <a:endParaRPr lang="en-US"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23455" y="1760115"/>
            <a:ext cx="10972800" cy="1200329"/>
          </a:xfrm>
          <a:prstGeom prst="rect">
            <a:avLst/>
          </a:prstGeom>
          <a:noFill/>
        </p:spPr>
        <p:txBody>
          <a:bodyPr wrap="square" rtlCol="0">
            <a:spAutoFit/>
          </a:bodyPr>
          <a:lstStyle/>
          <a:p>
            <a:pPr algn="thaiDist"/>
            <a:r>
              <a:rPr lang="en-US" dirty="0">
                <a:latin typeface="Microsoft YaHei Light" panose="020B0502040204020203" pitchFamily="34" charset="-122"/>
                <a:ea typeface="Microsoft YaHei Light" panose="020B0502040204020203" pitchFamily="34" charset="-122"/>
              </a:rPr>
              <a:t>Microsoft will automatically provide </a:t>
            </a:r>
            <a:r>
              <a:rPr lang="en-US" b="1" dirty="0">
                <a:latin typeface="Microsoft YaHei Light" panose="020B0502040204020203" pitchFamily="34" charset="-122"/>
                <a:ea typeface="Microsoft YaHei Light" panose="020B0502040204020203" pitchFamily="34" charset="-122"/>
              </a:rPr>
              <a:t>regular updates </a:t>
            </a:r>
            <a:r>
              <a:rPr lang="en-US" dirty="0">
                <a:latin typeface="Microsoft YaHei Light" panose="020B0502040204020203" pitchFamily="34" charset="-122"/>
                <a:ea typeface="Microsoft YaHei Light" panose="020B0502040204020203" pitchFamily="34" charset="-122"/>
              </a:rPr>
              <a:t>to your computer. These include important security updates, as well as new features. You can also check for updates manually and choose when they'll be installed. To do this, open the </a:t>
            </a:r>
            <a:r>
              <a:rPr lang="en-US" b="1" dirty="0">
                <a:latin typeface="Microsoft YaHei Light" panose="020B0502040204020203" pitchFamily="34" charset="-122"/>
                <a:ea typeface="Microsoft YaHei Light" panose="020B0502040204020203" pitchFamily="34" charset="-122"/>
              </a:rPr>
              <a:t>Settings</a:t>
            </a:r>
            <a:r>
              <a:rPr lang="en-US" dirty="0">
                <a:latin typeface="Microsoft YaHei Light" panose="020B0502040204020203" pitchFamily="34" charset="-122"/>
                <a:ea typeface="Microsoft YaHei Light" panose="020B0502040204020203" pitchFamily="34" charset="-122"/>
              </a:rPr>
              <a:t> app, then choose </a:t>
            </a:r>
            <a:r>
              <a:rPr lang="en-US" b="1" dirty="0">
                <a:latin typeface="Microsoft YaHei Light" panose="020B0502040204020203" pitchFamily="34" charset="-122"/>
                <a:ea typeface="Microsoft YaHei Light" panose="020B0502040204020203" pitchFamily="34" charset="-122"/>
              </a:rPr>
              <a:t>Updates &amp; security</a:t>
            </a:r>
            <a:r>
              <a:rPr lang="en-US" dirty="0">
                <a:latin typeface="Microsoft YaHei Light" panose="020B0502040204020203" pitchFamily="34" charset="-122"/>
                <a:ea typeface="Microsoft YaHei Light" panose="020B0502040204020203" pitchFamily="34" charset="-122"/>
              </a:rPr>
              <a:t>. From here, you can check for updates or use the drop-down menu to choose your installation preferences: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9890" y="3110393"/>
            <a:ext cx="6639929" cy="3428519"/>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824872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1163782"/>
            <a:ext cx="5711868"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p:cNvSpPr>
            <a:spLocks noGrp="1"/>
          </p:cNvSpPr>
          <p:nvPr>
            <p:ph type="title"/>
          </p:nvPr>
        </p:nvSpPr>
        <p:spPr>
          <a:xfrm>
            <a:off x="623454" y="1163782"/>
            <a:ext cx="10972801" cy="585245"/>
          </a:xfrm>
        </p:spPr>
        <p:txBody>
          <a:bodyPr>
            <a:normAutofit/>
          </a:bodyPr>
          <a:lstStyle/>
          <a:p>
            <a:r>
              <a:rPr lang="en-US" sz="2400" b="1" dirty="0" smtClean="0">
                <a:latin typeface="Microsoft YaHei" panose="020B0503020204020204" pitchFamily="34" charset="-122"/>
                <a:ea typeface="Microsoft YaHei" panose="020B0503020204020204" pitchFamily="34" charset="-122"/>
              </a:rPr>
              <a:t>Your workspaces</a:t>
            </a:r>
            <a:endParaRPr lang="en-US" sz="2400" b="1" dirty="0">
              <a:latin typeface="Microsoft YaHei" panose="020B0503020204020204" pitchFamily="34" charset="-122"/>
              <a:ea typeface="Microsoft YaHei" panose="020B0503020204020204" pitchFamily="34" charset="-122"/>
            </a:endParaRPr>
          </a:p>
        </p:txBody>
      </p:sp>
      <p:sp>
        <p:nvSpPr>
          <p:cNvPr id="4" name="TextBox 3"/>
          <p:cNvSpPr txBox="1"/>
          <p:nvPr/>
        </p:nvSpPr>
        <p:spPr>
          <a:xfrm>
            <a:off x="144379" y="1895982"/>
            <a:ext cx="5871409" cy="3970318"/>
          </a:xfrm>
          <a:prstGeom prst="rect">
            <a:avLst/>
          </a:prstGeom>
          <a:noFill/>
        </p:spPr>
        <p:txBody>
          <a:bodyPr wrap="square" rtlCol="0">
            <a:spAutoFit/>
          </a:bodyPr>
          <a:lstStyle/>
          <a:p>
            <a:r>
              <a:rPr lang="en-US" u="sng" dirty="0" smtClean="0">
                <a:solidFill>
                  <a:schemeClr val="accent6">
                    <a:lumMod val="75000"/>
                  </a:schemeClr>
                </a:solidFill>
                <a:latin typeface="Microsoft YaHei Light" panose="020B0502040204020203" pitchFamily="34" charset="-122"/>
                <a:ea typeface="Microsoft YaHei Light" panose="020B0502040204020203" pitchFamily="34" charset="-122"/>
              </a:rPr>
              <a:t>If you sit at a computer or use ICT equipment for long periods of time, it can start to get uncomfortable.</a:t>
            </a:r>
          </a:p>
          <a:p>
            <a:endParaRPr lang="en-US" dirty="0" smtClean="0">
              <a:latin typeface="Microsoft YaHei Light" panose="020B0502040204020203" pitchFamily="34" charset="-122"/>
              <a:ea typeface="Microsoft YaHei Light" panose="020B0502040204020203" pitchFamily="34" charset="-122"/>
            </a:endParaRPr>
          </a:p>
          <a:p>
            <a:endParaRPr lang="en-US" dirty="0" smtClean="0">
              <a:latin typeface="Microsoft YaHei Light" panose="020B0502040204020203" pitchFamily="34" charset="-122"/>
              <a:ea typeface="Microsoft YaHei Light" panose="020B0502040204020203" pitchFamily="34" charset="-122"/>
            </a:endParaRPr>
          </a:p>
          <a:p>
            <a:pPr marL="285750" indent="-285750">
              <a:buFont typeface="Arial" panose="020B0604020202020204" pitchFamily="34" charset="0"/>
              <a:buChar char="•"/>
            </a:pPr>
            <a:r>
              <a:rPr lang="en-US" dirty="0" smtClean="0">
                <a:latin typeface="Microsoft YaHei Light" panose="020B0502040204020203" pitchFamily="34" charset="-122"/>
                <a:ea typeface="Microsoft YaHei Light" panose="020B0502040204020203" pitchFamily="34" charset="-122"/>
              </a:rPr>
              <a:t>Chair support the spine &amp; keep the body upright</a:t>
            </a:r>
          </a:p>
          <a:p>
            <a:pPr marL="285750" indent="-285750">
              <a:buFont typeface="Arial" panose="020B0604020202020204" pitchFamily="34" charset="0"/>
              <a:buChar char="•"/>
            </a:pPr>
            <a:endParaRPr lang="en-US" dirty="0" smtClean="0">
              <a:latin typeface="Microsoft YaHei Light" panose="020B0502040204020203" pitchFamily="34" charset="-122"/>
              <a:ea typeface="Microsoft YaHei Light" panose="020B0502040204020203" pitchFamily="34" charset="-122"/>
            </a:endParaRPr>
          </a:p>
          <a:p>
            <a:pPr marL="285750" indent="-285750">
              <a:buFont typeface="Arial" panose="020B0604020202020204" pitchFamily="34" charset="0"/>
              <a:buChar char="•"/>
            </a:pPr>
            <a:r>
              <a:rPr lang="en-US" dirty="0" smtClean="0">
                <a:latin typeface="Microsoft YaHei Light" panose="020B0502040204020203" pitchFamily="34" charset="-122"/>
                <a:ea typeface="Microsoft YaHei Light" panose="020B0502040204020203" pitchFamily="34" charset="-122"/>
              </a:rPr>
              <a:t>Overhead lighting dim</a:t>
            </a:r>
          </a:p>
          <a:p>
            <a:pPr marL="285750" indent="-285750">
              <a:buFont typeface="Arial" panose="020B0604020202020204" pitchFamily="34" charset="0"/>
              <a:buChar char="•"/>
            </a:pPr>
            <a:endParaRPr lang="en-US" dirty="0" smtClean="0">
              <a:latin typeface="Microsoft YaHei Light" panose="020B0502040204020203" pitchFamily="34" charset="-122"/>
              <a:ea typeface="Microsoft YaHei Light" panose="020B0502040204020203" pitchFamily="34" charset="-122"/>
            </a:endParaRPr>
          </a:p>
          <a:p>
            <a:pPr marL="285750" indent="-285750">
              <a:buFont typeface="Arial" panose="020B0604020202020204" pitchFamily="34" charset="0"/>
              <a:buChar char="•"/>
            </a:pPr>
            <a:r>
              <a:rPr lang="en-US" dirty="0" smtClean="0">
                <a:latin typeface="Microsoft YaHei Light" panose="020B0502040204020203" pitchFamily="34" charset="-122"/>
                <a:ea typeface="Microsoft YaHei Light" panose="020B0502040204020203" pitchFamily="34" charset="-122"/>
              </a:rPr>
              <a:t>Viewing angle no more than 35</a:t>
            </a:r>
            <a:r>
              <a:rPr lang="en-US" baseline="30000" dirty="0" smtClean="0">
                <a:latin typeface="Microsoft YaHei Light" panose="020B0502040204020203" pitchFamily="34" charset="-122"/>
                <a:ea typeface="Microsoft YaHei Light" panose="020B0502040204020203" pitchFamily="34" charset="-122"/>
              </a:rPr>
              <a:t>o</a:t>
            </a:r>
            <a:r>
              <a:rPr lang="en-US" dirty="0" smtClean="0">
                <a:latin typeface="Microsoft YaHei Light" panose="020B0502040204020203" pitchFamily="34" charset="-122"/>
                <a:ea typeface="Microsoft YaHei Light" panose="020B0502040204020203" pitchFamily="34" charset="-122"/>
              </a:rPr>
              <a:t> from monitor</a:t>
            </a:r>
          </a:p>
          <a:p>
            <a:pPr marL="285750" indent="-285750">
              <a:buFont typeface="Arial" panose="020B0604020202020204" pitchFamily="34" charset="0"/>
              <a:buChar char="•"/>
            </a:pPr>
            <a:endParaRPr lang="en-US" dirty="0" smtClean="0">
              <a:latin typeface="Microsoft YaHei Light" panose="020B0502040204020203" pitchFamily="34" charset="-122"/>
              <a:ea typeface="Microsoft YaHei Light" panose="020B0502040204020203" pitchFamily="34" charset="-122"/>
            </a:endParaRPr>
          </a:p>
          <a:p>
            <a:pPr marL="285750" indent="-285750">
              <a:buFont typeface="Arial" panose="020B0604020202020204" pitchFamily="34" charset="0"/>
              <a:buChar char="•"/>
            </a:pPr>
            <a:r>
              <a:rPr lang="en-US" dirty="0" smtClean="0">
                <a:latin typeface="Microsoft YaHei Light" panose="020B0502040204020203" pitchFamily="34" charset="-122"/>
                <a:ea typeface="Microsoft YaHei Light" panose="020B0502040204020203" pitchFamily="34" charset="-122"/>
              </a:rPr>
              <a:t>Monitor is position directly of face</a:t>
            </a:r>
          </a:p>
          <a:p>
            <a:pPr marL="285750" indent="-285750">
              <a:buFont typeface="Arial" panose="020B0604020202020204" pitchFamily="34" charset="0"/>
              <a:buChar char="•"/>
            </a:pPr>
            <a:endParaRPr lang="en-US" dirty="0" smtClean="0">
              <a:latin typeface="Microsoft YaHei Light" panose="020B0502040204020203" pitchFamily="34" charset="-122"/>
              <a:ea typeface="Microsoft YaHei Light" panose="020B0502040204020203" pitchFamily="34" charset="-122"/>
            </a:endParaRPr>
          </a:p>
          <a:p>
            <a:pPr marL="285750" indent="-285750">
              <a:buFont typeface="Arial" panose="020B0604020202020204" pitchFamily="34" charset="0"/>
              <a:buChar char="•"/>
            </a:pPr>
            <a:r>
              <a:rPr lang="en-US" dirty="0" smtClean="0">
                <a:latin typeface="Microsoft YaHei Light" panose="020B0502040204020203" pitchFamily="34" charset="-122"/>
                <a:ea typeface="Microsoft YaHei Light" panose="020B0502040204020203" pitchFamily="34" charset="-122"/>
              </a:rPr>
              <a:t>Feet rest flat</a:t>
            </a:r>
          </a:p>
          <a:p>
            <a:pPr marL="285750" indent="-285750">
              <a:buFont typeface="Arial" panose="020B0604020202020204" pitchFamily="34" charset="0"/>
              <a:buChar char="•"/>
            </a:pPr>
            <a:endParaRPr lang="en-US" dirty="0">
              <a:latin typeface="Microsoft YaHei Light" panose="020B0502040204020203" pitchFamily="34" charset="-122"/>
              <a:ea typeface="Microsoft YaHei Light" panose="020B0502040204020203" pitchFamily="34" charset="-122"/>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9854" y="1038324"/>
            <a:ext cx="5538355" cy="5350110"/>
          </a:xfrm>
          <a:prstGeom prst="rect">
            <a:avLst/>
          </a:prstGeom>
        </p:spPr>
      </p:pic>
      <p:sp>
        <p:nvSpPr>
          <p:cNvPr id="5" name="Slide Number Placeholder 4"/>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5</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969915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50</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Title 1"/>
          <p:cNvSpPr>
            <a:spLocks noGrp="1"/>
          </p:cNvSpPr>
          <p:nvPr>
            <p:ph type="title"/>
          </p:nvPr>
        </p:nvSpPr>
        <p:spPr>
          <a:xfrm>
            <a:off x="623455" y="1174870"/>
            <a:ext cx="10972800" cy="574157"/>
          </a:xfrm>
        </p:spPr>
        <p:txBody>
          <a:bodyPr>
            <a:normAutofit/>
          </a:bodyPr>
          <a:lstStyle/>
          <a:p>
            <a:r>
              <a:rPr lang="en-US" sz="2400" b="1" dirty="0" smtClean="0">
                <a:latin typeface="Microsoft YaHei" panose="020B0503020204020204" pitchFamily="34" charset="-122"/>
                <a:ea typeface="Microsoft YaHei" panose="020B0503020204020204" pitchFamily="34" charset="-122"/>
              </a:rPr>
              <a:t>Backup and recovery</a:t>
            </a:r>
            <a:endParaRPr lang="en-US"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23455" y="1760115"/>
            <a:ext cx="10972800" cy="584775"/>
          </a:xfrm>
          <a:prstGeom prst="rect">
            <a:avLst/>
          </a:prstGeom>
          <a:noFill/>
        </p:spPr>
        <p:txBody>
          <a:bodyPr wrap="square" rtlCol="0">
            <a:spAutoFit/>
          </a:bodyPr>
          <a:lstStyle/>
          <a:p>
            <a:r>
              <a:rPr lang="en-US" sz="1600" dirty="0" smtClean="0">
                <a:latin typeface="Microsoft YaHei Light" panose="020B0502040204020203" pitchFamily="34" charset="-122"/>
                <a:ea typeface="Microsoft YaHei Light" panose="020B0502040204020203" pitchFamily="34" charset="-122"/>
              </a:rPr>
              <a:t>To protect </a:t>
            </a:r>
            <a:r>
              <a:rPr lang="en-US" sz="1600" dirty="0">
                <a:latin typeface="Microsoft YaHei Light" panose="020B0502040204020203" pitchFamily="34" charset="-122"/>
                <a:ea typeface="Microsoft YaHei Light" panose="020B0502040204020203" pitchFamily="34" charset="-122"/>
              </a:rPr>
              <a:t>your files from accidental loss by </a:t>
            </a:r>
            <a:r>
              <a:rPr lang="en-US" sz="1600" b="1" dirty="0">
                <a:latin typeface="Microsoft YaHei Light" panose="020B0502040204020203" pitchFamily="34" charset="-122"/>
                <a:ea typeface="Microsoft YaHei Light" panose="020B0502040204020203" pitchFamily="34" charset="-122"/>
              </a:rPr>
              <a:t>creating a backup </a:t>
            </a:r>
            <a:r>
              <a:rPr lang="en-US" sz="1600" dirty="0">
                <a:latin typeface="Microsoft YaHei Light" panose="020B0502040204020203" pitchFamily="34" charset="-122"/>
                <a:ea typeface="Microsoft YaHei Light" panose="020B0502040204020203" pitchFamily="34" charset="-122"/>
              </a:rPr>
              <a:t>on an </a:t>
            </a:r>
            <a:r>
              <a:rPr lang="en-US" sz="1600" b="1" dirty="0">
                <a:latin typeface="Microsoft YaHei Light" panose="020B0502040204020203" pitchFamily="34" charset="-122"/>
                <a:ea typeface="Microsoft YaHei Light" panose="020B0502040204020203" pitchFamily="34" charset="-122"/>
              </a:rPr>
              <a:t>external hard drive</a:t>
            </a:r>
            <a:r>
              <a:rPr lang="en-US" sz="1600" dirty="0">
                <a:latin typeface="Microsoft YaHei Light" panose="020B0502040204020203" pitchFamily="34" charset="-122"/>
                <a:ea typeface="Microsoft YaHei Light" panose="020B0502040204020203" pitchFamily="34" charset="-122"/>
              </a:rPr>
              <a:t>. Should anything happen to your computer, you can rest easy knowing your files are still safe and secure.</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455" y="4262189"/>
            <a:ext cx="5235924" cy="2232758"/>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6743" y="2416138"/>
            <a:ext cx="5239512" cy="3090884"/>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6356743" y="5663950"/>
            <a:ext cx="5239512" cy="830997"/>
          </a:xfrm>
          <a:prstGeom prst="rect">
            <a:avLst/>
          </a:prstGeom>
          <a:noFill/>
        </p:spPr>
        <p:txBody>
          <a:bodyPr wrap="square" rtlCol="0">
            <a:spAutoFit/>
          </a:bodyPr>
          <a:lstStyle/>
          <a:p>
            <a:pPr algn="thaiDist"/>
            <a:r>
              <a:rPr lang="en-US" sz="1600" dirty="0">
                <a:latin typeface="Microsoft YaHei Light" panose="020B0502040204020203" pitchFamily="34" charset="-122"/>
                <a:ea typeface="Microsoft YaHei Light" panose="020B0502040204020203" pitchFamily="34" charset="-122"/>
              </a:rPr>
              <a:t>If you ever need to </a:t>
            </a:r>
            <a:r>
              <a:rPr lang="en-US" sz="1600" b="1" dirty="0">
                <a:latin typeface="Microsoft YaHei Light" panose="020B0502040204020203" pitchFamily="34" charset="-122"/>
                <a:ea typeface="Microsoft YaHei Light" panose="020B0502040204020203" pitchFamily="34" charset="-122"/>
              </a:rPr>
              <a:t>recover lost files</a:t>
            </a:r>
            <a:r>
              <a:rPr lang="en-US" sz="1600" dirty="0">
                <a:latin typeface="Microsoft YaHei Light" panose="020B0502040204020203" pitchFamily="34" charset="-122"/>
                <a:ea typeface="Microsoft YaHei Light" panose="020B0502040204020203" pitchFamily="34" charset="-122"/>
              </a:rPr>
              <a:t> or </a:t>
            </a:r>
            <a:r>
              <a:rPr lang="en-US" sz="1600" b="1" dirty="0">
                <a:latin typeface="Microsoft YaHei Light" panose="020B0502040204020203" pitchFamily="34" charset="-122"/>
                <a:ea typeface="Microsoft YaHei Light" panose="020B0502040204020203" pitchFamily="34" charset="-122"/>
              </a:rPr>
              <a:t>reset your copy of Windows</a:t>
            </a:r>
            <a:r>
              <a:rPr lang="en-US" sz="1600" dirty="0">
                <a:latin typeface="Microsoft YaHei Light" panose="020B0502040204020203" pitchFamily="34" charset="-122"/>
                <a:ea typeface="Microsoft YaHei Light" panose="020B0502040204020203" pitchFamily="34" charset="-122"/>
              </a:rPr>
              <a:t>, you'll use the options in the </a:t>
            </a:r>
            <a:r>
              <a:rPr lang="en-US" sz="1600" b="1" dirty="0">
                <a:latin typeface="Microsoft YaHei Light" panose="020B0502040204020203" pitchFamily="34" charset="-122"/>
                <a:ea typeface="Microsoft YaHei Light" panose="020B0502040204020203" pitchFamily="34" charset="-122"/>
              </a:rPr>
              <a:t>Recovery</a:t>
            </a:r>
            <a:r>
              <a:rPr lang="en-US" sz="1600" dirty="0">
                <a:latin typeface="Microsoft YaHei Light" panose="020B0502040204020203" pitchFamily="34" charset="-122"/>
                <a:ea typeface="Microsoft YaHei Light" panose="020B0502040204020203" pitchFamily="34" charset="-122"/>
              </a:rPr>
              <a:t> settings.</a:t>
            </a:r>
          </a:p>
        </p:txBody>
      </p:sp>
      <p:sp>
        <p:nvSpPr>
          <p:cNvPr id="11" name="TextBox 10"/>
          <p:cNvSpPr txBox="1"/>
          <p:nvPr/>
        </p:nvSpPr>
        <p:spPr>
          <a:xfrm>
            <a:off x="619867" y="3061645"/>
            <a:ext cx="5239512" cy="1077218"/>
          </a:xfrm>
          <a:prstGeom prst="rect">
            <a:avLst/>
          </a:prstGeom>
          <a:noFill/>
        </p:spPr>
        <p:txBody>
          <a:bodyPr wrap="square" rtlCol="0">
            <a:spAutoFit/>
          </a:bodyPr>
          <a:lstStyle/>
          <a:p>
            <a:pPr algn="thaiDist"/>
            <a:r>
              <a:rPr lang="en-US" sz="1600" dirty="0" smtClean="0">
                <a:latin typeface="Microsoft YaHei Light" panose="020B0502040204020203" pitchFamily="34" charset="-122"/>
                <a:ea typeface="Microsoft YaHei Light" panose="020B0502040204020203" pitchFamily="34" charset="-122"/>
              </a:rPr>
              <a:t>Go </a:t>
            </a:r>
            <a:r>
              <a:rPr lang="en-US" sz="1600" dirty="0">
                <a:latin typeface="Microsoft YaHei Light" panose="020B0502040204020203" pitchFamily="34" charset="-122"/>
                <a:ea typeface="Microsoft YaHei Light" panose="020B0502040204020203" pitchFamily="34" charset="-122"/>
              </a:rPr>
              <a:t>to </a:t>
            </a:r>
            <a:r>
              <a:rPr lang="en-US" sz="1600" b="1" dirty="0">
                <a:latin typeface="Microsoft YaHei Light" panose="020B0502040204020203" pitchFamily="34" charset="-122"/>
                <a:ea typeface="Microsoft YaHei Light" panose="020B0502040204020203" pitchFamily="34" charset="-122"/>
              </a:rPr>
              <a:t>Update &amp; Security </a:t>
            </a:r>
            <a:r>
              <a:rPr lang="en-US" sz="1600" dirty="0">
                <a:latin typeface="Microsoft YaHei Light" panose="020B0502040204020203" pitchFamily="34" charset="-122"/>
                <a:ea typeface="Microsoft YaHei Light" panose="020B0502040204020203" pitchFamily="34" charset="-122"/>
              </a:rPr>
              <a:t>in the Settings app, then select </a:t>
            </a:r>
            <a:r>
              <a:rPr lang="en-US" sz="1600" b="1" dirty="0">
                <a:latin typeface="Microsoft YaHei Light" panose="020B0502040204020203" pitchFamily="34" charset="-122"/>
                <a:ea typeface="Microsoft YaHei Light" panose="020B0502040204020203" pitchFamily="34" charset="-122"/>
              </a:rPr>
              <a:t>Backup</a:t>
            </a:r>
            <a:r>
              <a:rPr lang="en-US" sz="1600" dirty="0">
                <a:latin typeface="Microsoft YaHei Light" panose="020B0502040204020203" pitchFamily="34" charset="-122"/>
                <a:ea typeface="Microsoft YaHei Light" panose="020B0502040204020203" pitchFamily="34" charset="-122"/>
              </a:rPr>
              <a:t>. From here, you can assign an external hard drive as your backup disc—just select </a:t>
            </a:r>
            <a:r>
              <a:rPr lang="en-US" sz="1600" b="1" dirty="0">
                <a:latin typeface="Microsoft YaHei Light" panose="020B0502040204020203" pitchFamily="34" charset="-122"/>
                <a:ea typeface="Microsoft YaHei Light" panose="020B0502040204020203" pitchFamily="34" charset="-122"/>
              </a:rPr>
              <a:t>Add a drive </a:t>
            </a:r>
            <a:r>
              <a:rPr lang="en-US" sz="1600" dirty="0">
                <a:latin typeface="Microsoft YaHei Light" panose="020B0502040204020203" pitchFamily="34" charset="-122"/>
                <a:ea typeface="Microsoft YaHei Light" panose="020B0502040204020203" pitchFamily="34" charset="-122"/>
              </a:rPr>
              <a:t>to get started.</a:t>
            </a:r>
          </a:p>
        </p:txBody>
      </p:sp>
      <p:sp>
        <p:nvSpPr>
          <p:cNvPr id="12" name="Freeform 11"/>
          <p:cNvSpPr/>
          <p:nvPr/>
        </p:nvSpPr>
        <p:spPr>
          <a:xfrm>
            <a:off x="8458200" y="4186989"/>
            <a:ext cx="3614253" cy="1925053"/>
          </a:xfrm>
          <a:custGeom>
            <a:avLst/>
            <a:gdLst>
              <a:gd name="connsiteX0" fmla="*/ 3092116 w 3614253"/>
              <a:gd name="connsiteY0" fmla="*/ 1925053 h 1925053"/>
              <a:gd name="connsiteX1" fmla="*/ 3368842 w 3614253"/>
              <a:gd name="connsiteY1" fmla="*/ 1335506 h 1925053"/>
              <a:gd name="connsiteX2" fmla="*/ 0 w 3614253"/>
              <a:gd name="connsiteY2" fmla="*/ 0 h 1925053"/>
            </a:gdLst>
            <a:ahLst/>
            <a:cxnLst>
              <a:cxn ang="0">
                <a:pos x="connsiteX0" y="connsiteY0"/>
              </a:cxn>
              <a:cxn ang="0">
                <a:pos x="connsiteX1" y="connsiteY1"/>
              </a:cxn>
              <a:cxn ang="0">
                <a:pos x="connsiteX2" y="connsiteY2"/>
              </a:cxn>
            </a:cxnLst>
            <a:rect l="l" t="t" r="r" b="b"/>
            <a:pathLst>
              <a:path w="3614253" h="1925053">
                <a:moveTo>
                  <a:pt x="3092116" y="1925053"/>
                </a:moveTo>
                <a:cubicBezTo>
                  <a:pt x="3488155" y="1790700"/>
                  <a:pt x="3884195" y="1656348"/>
                  <a:pt x="3368842" y="1335506"/>
                </a:cubicBezTo>
                <a:cubicBezTo>
                  <a:pt x="2853489" y="1014664"/>
                  <a:pt x="1426744" y="507332"/>
                  <a:pt x="0" y="0"/>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4" name="Freeform 13"/>
          <p:cNvSpPr/>
          <p:nvPr/>
        </p:nvSpPr>
        <p:spPr>
          <a:xfrm>
            <a:off x="2069432" y="3946358"/>
            <a:ext cx="962532" cy="1684421"/>
          </a:xfrm>
          <a:custGeom>
            <a:avLst/>
            <a:gdLst>
              <a:gd name="connsiteX0" fmla="*/ 12031 w 962532"/>
              <a:gd name="connsiteY0" fmla="*/ 0 h 1684421"/>
              <a:gd name="connsiteX1" fmla="*/ 962526 w 962532"/>
              <a:gd name="connsiteY1" fmla="*/ 721895 h 1684421"/>
              <a:gd name="connsiteX2" fmla="*/ 0 w 962532"/>
              <a:gd name="connsiteY2" fmla="*/ 1684421 h 1684421"/>
            </a:gdLst>
            <a:ahLst/>
            <a:cxnLst>
              <a:cxn ang="0">
                <a:pos x="connsiteX0" y="connsiteY0"/>
              </a:cxn>
              <a:cxn ang="0">
                <a:pos x="connsiteX1" y="connsiteY1"/>
              </a:cxn>
              <a:cxn ang="0">
                <a:pos x="connsiteX2" y="connsiteY2"/>
              </a:cxn>
            </a:cxnLst>
            <a:rect l="l" t="t" r="r" b="b"/>
            <a:pathLst>
              <a:path w="962532" h="1684421">
                <a:moveTo>
                  <a:pt x="12031" y="0"/>
                </a:moveTo>
                <a:cubicBezTo>
                  <a:pt x="488281" y="220579"/>
                  <a:pt x="964531" y="441158"/>
                  <a:pt x="962526" y="721895"/>
                </a:cubicBezTo>
                <a:cubicBezTo>
                  <a:pt x="960521" y="1002632"/>
                  <a:pt x="480260" y="1343526"/>
                  <a:pt x="0" y="1684421"/>
                </a:cubicBezTo>
              </a:path>
            </a:pathLst>
          </a:cu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4922518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9" name="Title 1"/>
          <p:cNvSpPr>
            <a:spLocks noGrp="1"/>
          </p:cNvSpPr>
          <p:nvPr>
            <p:ph type="title"/>
          </p:nvPr>
        </p:nvSpPr>
        <p:spPr>
          <a:xfrm>
            <a:off x="623455" y="1174870"/>
            <a:ext cx="10972800" cy="574157"/>
          </a:xfrm>
        </p:spPr>
        <p:txBody>
          <a:bodyPr>
            <a:normAutofit/>
          </a:bodyPr>
          <a:lstStyle/>
          <a:p>
            <a:r>
              <a:rPr lang="en-US" sz="2400" b="1" dirty="0" smtClean="0">
                <a:latin typeface="Microsoft YaHei" panose="020B0503020204020204" pitchFamily="34" charset="-122"/>
                <a:ea typeface="Microsoft YaHei" panose="020B0503020204020204" pitchFamily="34" charset="-122"/>
              </a:rPr>
              <a:t>Uninstalling Programs</a:t>
            </a:r>
            <a:endParaRPr lang="en-US" sz="2400" b="1" dirty="0">
              <a:latin typeface="Microsoft YaHei" panose="020B0503020204020204" pitchFamily="34" charset="-122"/>
              <a:ea typeface="Microsoft YaHei" panose="020B0503020204020204" pitchFamily="34" charset="-122"/>
            </a:endParaRPr>
          </a:p>
        </p:txBody>
      </p:sp>
      <p:sp>
        <p:nvSpPr>
          <p:cNvPr id="10" name="TextBox 9"/>
          <p:cNvSpPr txBox="1"/>
          <p:nvPr/>
        </p:nvSpPr>
        <p:spPr>
          <a:xfrm>
            <a:off x="623455" y="1957317"/>
            <a:ext cx="4750863" cy="1754326"/>
          </a:xfrm>
          <a:prstGeom prst="rect">
            <a:avLst/>
          </a:prstGeom>
          <a:noFill/>
        </p:spPr>
        <p:txBody>
          <a:bodyPr wrap="square" rtlCol="0">
            <a:spAutoFit/>
          </a:bodyPr>
          <a:lstStyle/>
          <a:p>
            <a:r>
              <a:rPr lang="en-US" dirty="0" smtClean="0">
                <a:latin typeface="Microsoft YaHei Light" panose="020B0502040204020203" pitchFamily="34" charset="-122"/>
                <a:ea typeface="Microsoft YaHei Light" panose="020B0502040204020203" pitchFamily="34" charset="-122"/>
              </a:rPr>
              <a:t>Unwanted programs can be removed from your computer by </a:t>
            </a:r>
            <a:r>
              <a:rPr lang="en-US" b="1" dirty="0" smtClean="0">
                <a:latin typeface="Microsoft YaHei Light" panose="020B0502040204020203" pitchFamily="34" charset="-122"/>
                <a:ea typeface="Microsoft YaHei Light" panose="020B0502040204020203" pitchFamily="34" charset="-122"/>
              </a:rPr>
              <a:t>uninstalling</a:t>
            </a:r>
            <a:r>
              <a:rPr lang="en-US" dirty="0" smtClean="0">
                <a:latin typeface="Microsoft YaHei Light" panose="020B0502040204020203" pitchFamily="34" charset="-122"/>
                <a:ea typeface="Microsoft YaHei Light" panose="020B0502040204020203" pitchFamily="34" charset="-122"/>
              </a:rPr>
              <a:t> them.</a:t>
            </a:r>
          </a:p>
          <a:p>
            <a:endParaRPr lang="en-US" dirty="0" smtClean="0">
              <a:latin typeface="Microsoft YaHei Light" panose="020B0502040204020203" pitchFamily="34" charset="-122"/>
              <a:ea typeface="Microsoft YaHei Light" panose="020B0502040204020203" pitchFamily="34" charset="-122"/>
            </a:endParaRPr>
          </a:p>
          <a:p>
            <a:pPr marL="285750" indent="-285750">
              <a:buFont typeface="Arial" panose="020B0604020202020204" pitchFamily="34" charset="0"/>
              <a:buChar char="•"/>
            </a:pPr>
            <a:r>
              <a:rPr lang="en-US" dirty="0" smtClean="0">
                <a:latin typeface="Microsoft YaHei Light" panose="020B0502040204020203" pitchFamily="34" charset="-122"/>
                <a:ea typeface="Microsoft YaHei Light" panose="020B0502040204020203" pitchFamily="34" charset="-122"/>
              </a:rPr>
              <a:t>Open Control Panel</a:t>
            </a:r>
          </a:p>
          <a:p>
            <a:pPr marL="285750" indent="-285750">
              <a:buFont typeface="Arial" panose="020B0604020202020204" pitchFamily="34" charset="0"/>
              <a:buChar char="•"/>
            </a:pPr>
            <a:r>
              <a:rPr lang="en-US" dirty="0" smtClean="0">
                <a:latin typeface="Microsoft YaHei Light" panose="020B0502040204020203" pitchFamily="34" charset="-122"/>
                <a:ea typeface="Microsoft YaHei Light" panose="020B0502040204020203" pitchFamily="34" charset="-122"/>
              </a:rPr>
              <a:t>Select Uninstall a program</a:t>
            </a:r>
          </a:p>
          <a:p>
            <a:pPr marL="285750" indent="-285750">
              <a:buFont typeface="Arial" panose="020B0604020202020204" pitchFamily="34" charset="0"/>
              <a:buChar char="•"/>
            </a:pPr>
            <a:r>
              <a:rPr lang="en-US" dirty="0" smtClean="0">
                <a:latin typeface="Microsoft YaHei Light" panose="020B0502040204020203" pitchFamily="34" charset="-122"/>
                <a:ea typeface="Microsoft YaHei Light" panose="020B0502040204020203" pitchFamily="34" charset="-122"/>
              </a:rPr>
              <a:t>Click Uninstall</a:t>
            </a:r>
          </a:p>
        </p:txBody>
      </p:sp>
      <p:pic>
        <p:nvPicPr>
          <p:cNvPr id="11" name="Picture 10"/>
          <p:cNvPicPr>
            <a:picLocks noChangeAspect="1"/>
          </p:cNvPicPr>
          <p:nvPr/>
        </p:nvPicPr>
        <p:blipFill>
          <a:blip r:embed="rId2"/>
          <a:stretch>
            <a:fillRect/>
          </a:stretch>
        </p:blipFill>
        <p:spPr>
          <a:xfrm>
            <a:off x="7841825" y="1811860"/>
            <a:ext cx="3996082" cy="1022620"/>
          </a:xfrm>
          <a:prstGeom prst="rect">
            <a:avLst/>
          </a:prstGeom>
        </p:spPr>
      </p:pic>
      <p:sp>
        <p:nvSpPr>
          <p:cNvPr id="12" name="Shape 564"/>
          <p:cNvSpPr/>
          <p:nvPr/>
        </p:nvSpPr>
        <p:spPr>
          <a:xfrm flipV="1">
            <a:off x="5431743" y="1957317"/>
            <a:ext cx="1943539" cy="705621"/>
          </a:xfrm>
          <a:prstGeom prst="roundRect">
            <a:avLst>
              <a:gd name="adj" fmla="val 19391"/>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p>
        </p:txBody>
      </p:sp>
      <p:sp>
        <p:nvSpPr>
          <p:cNvPr id="13" name="Shape 581"/>
          <p:cNvSpPr/>
          <p:nvPr/>
        </p:nvSpPr>
        <p:spPr>
          <a:xfrm flipV="1">
            <a:off x="7245226" y="2054840"/>
            <a:ext cx="516316" cy="516316"/>
          </a:xfrm>
          <a:prstGeom prst="rightArrow">
            <a:avLst>
              <a:gd name="adj1" fmla="val 32000"/>
              <a:gd name="adj2" fmla="val 64000"/>
            </a:avLst>
          </a:prstGeom>
          <a:solidFill>
            <a:schemeClr val="bg1">
              <a:lumMod val="85000"/>
            </a:schemeClr>
          </a:soli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a:p>
        </p:txBody>
      </p:sp>
      <p:sp>
        <p:nvSpPr>
          <p:cNvPr id="14" name="TextBox 13"/>
          <p:cNvSpPr txBox="1"/>
          <p:nvPr/>
        </p:nvSpPr>
        <p:spPr>
          <a:xfrm>
            <a:off x="5431743" y="2114437"/>
            <a:ext cx="1756058" cy="369332"/>
          </a:xfrm>
          <a:prstGeom prst="rect">
            <a:avLst/>
          </a:prstGeom>
          <a:noFill/>
        </p:spPr>
        <p:txBody>
          <a:bodyPr wrap="none" rtlCol="0">
            <a:spAutoFit/>
          </a:bodyPr>
          <a:lstStyle/>
          <a:p>
            <a:r>
              <a:rPr lang="en-US" b="1" dirty="0" smtClean="0">
                <a:solidFill>
                  <a:schemeClr val="bg1"/>
                </a:solidFill>
                <a:latin typeface="Microsoft YaHei" panose="020B0503020204020204" pitchFamily="34" charset="-122"/>
                <a:ea typeface="Microsoft YaHei" panose="020B0503020204020204" pitchFamily="34" charset="-122"/>
              </a:rPr>
              <a:t>Control Panel</a:t>
            </a:r>
            <a:endParaRPr lang="en-US" b="1" dirty="0">
              <a:solidFill>
                <a:schemeClr val="bg1"/>
              </a:solidFill>
              <a:latin typeface="Microsoft YaHei" panose="020B0503020204020204" pitchFamily="34" charset="-122"/>
              <a:ea typeface="Microsoft YaHei" panose="020B0503020204020204" pitchFamily="34" charset="-122"/>
            </a:endParaRPr>
          </a:p>
        </p:txBody>
      </p:sp>
      <p:pic>
        <p:nvPicPr>
          <p:cNvPr id="15" name="Picture 14"/>
          <p:cNvPicPr>
            <a:picLocks noChangeAspect="1"/>
          </p:cNvPicPr>
          <p:nvPr/>
        </p:nvPicPr>
        <p:blipFill>
          <a:blip r:embed="rId3"/>
          <a:stretch>
            <a:fillRect/>
          </a:stretch>
        </p:blipFill>
        <p:spPr>
          <a:xfrm>
            <a:off x="6403513" y="3208723"/>
            <a:ext cx="5490614" cy="3561480"/>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pic>
        <p:nvPicPr>
          <p:cNvPr id="16" name="Picture 15"/>
          <p:cNvPicPr>
            <a:picLocks noChangeAspect="1"/>
          </p:cNvPicPr>
          <p:nvPr/>
        </p:nvPicPr>
        <p:blipFill>
          <a:blip r:embed="rId4"/>
          <a:stretch>
            <a:fillRect/>
          </a:stretch>
        </p:blipFill>
        <p:spPr>
          <a:xfrm>
            <a:off x="1346787" y="4074770"/>
            <a:ext cx="4578034" cy="2258997"/>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17" name="Shape 581"/>
          <p:cNvSpPr/>
          <p:nvPr/>
        </p:nvSpPr>
        <p:spPr>
          <a:xfrm rot="5400000" flipV="1">
            <a:off x="9581708" y="2692407"/>
            <a:ext cx="516316" cy="516316"/>
          </a:xfrm>
          <a:prstGeom prst="rightArrow">
            <a:avLst>
              <a:gd name="adj1" fmla="val 32000"/>
              <a:gd name="adj2" fmla="val 64000"/>
            </a:avLst>
          </a:prstGeom>
          <a:solidFill>
            <a:schemeClr val="bg1">
              <a:lumMod val="85000"/>
            </a:schemeClr>
          </a:soli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a:p>
        </p:txBody>
      </p:sp>
      <p:sp>
        <p:nvSpPr>
          <p:cNvPr id="18" name="Shape 581"/>
          <p:cNvSpPr/>
          <p:nvPr/>
        </p:nvSpPr>
        <p:spPr>
          <a:xfrm rot="10800000" flipV="1">
            <a:off x="6015518" y="4731305"/>
            <a:ext cx="516316" cy="516316"/>
          </a:xfrm>
          <a:prstGeom prst="rightArrow">
            <a:avLst>
              <a:gd name="adj1" fmla="val 32000"/>
              <a:gd name="adj2" fmla="val 64000"/>
            </a:avLst>
          </a:prstGeom>
          <a:solidFill>
            <a:schemeClr val="bg1">
              <a:lumMod val="85000"/>
            </a:schemeClr>
          </a:soli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a:p>
        </p:txBody>
      </p: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51</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343224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980"/>
          <p:cNvSpPr/>
          <p:nvPr/>
        </p:nvSpPr>
        <p:spPr>
          <a:xfrm>
            <a:off x="0" y="1041991"/>
            <a:ext cx="5405572" cy="5816009"/>
          </a:xfrm>
          <a:custGeom>
            <a:avLst/>
            <a:gdLst/>
            <a:ahLst/>
            <a:cxnLst>
              <a:cxn ang="0">
                <a:pos x="wd2" y="hd2"/>
              </a:cxn>
              <a:cxn ang="5400000">
                <a:pos x="wd2" y="hd2"/>
              </a:cxn>
              <a:cxn ang="10800000">
                <a:pos x="wd2" y="hd2"/>
              </a:cxn>
              <a:cxn ang="16200000">
                <a:pos x="wd2" y="hd2"/>
              </a:cxn>
            </a:cxnLst>
            <a:rect l="0" t="0" r="r" b="b"/>
            <a:pathLst>
              <a:path w="21600" h="21600" extrusionOk="0">
                <a:moveTo>
                  <a:pt x="63" y="0"/>
                </a:moveTo>
                <a:lnTo>
                  <a:pt x="21600" y="5454"/>
                </a:lnTo>
                <a:lnTo>
                  <a:pt x="21600" y="16851"/>
                </a:lnTo>
                <a:lnTo>
                  <a:pt x="0" y="21600"/>
                </a:lnTo>
                <a:lnTo>
                  <a:pt x="63" y="0"/>
                </a:lnTo>
                <a:close/>
              </a:path>
            </a:pathLst>
          </a:custGeom>
          <a:solidFill>
            <a:schemeClr val="accent1">
              <a:lumMod val="75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400">
              <a:latin typeface="Microsoft YaHei Light" panose="020B0502040204020203" pitchFamily="34" charset="-122"/>
              <a:ea typeface="Microsoft YaHei Light" panose="020B0502040204020203" pitchFamily="34" charset="-122"/>
            </a:endParaRPr>
          </a:p>
        </p:txBody>
      </p:sp>
      <p:grpSp>
        <p:nvGrpSpPr>
          <p:cNvPr id="11" name="Group 983"/>
          <p:cNvGrpSpPr/>
          <p:nvPr/>
        </p:nvGrpSpPr>
        <p:grpSpPr>
          <a:xfrm>
            <a:off x="1926696" y="2695889"/>
            <a:ext cx="1552180" cy="1034074"/>
            <a:chOff x="0" y="0"/>
            <a:chExt cx="3046101" cy="2029335"/>
          </a:xfrm>
        </p:grpSpPr>
        <p:sp>
          <p:nvSpPr>
            <p:cNvPr id="12" name="Shape 981"/>
            <p:cNvSpPr/>
            <p:nvPr/>
          </p:nvSpPr>
          <p:spPr>
            <a:xfrm>
              <a:off x="0" y="0"/>
              <a:ext cx="3046102" cy="2029336"/>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100" b="1">
                  <a:latin typeface="Kontrapunkt Bob Bold"/>
                  <a:ea typeface="Kontrapunkt Bob Bold"/>
                  <a:cs typeface="Kontrapunkt Bob Bold"/>
                  <a:sym typeface="Kontrapunkt Bob Bold"/>
                </a:defRPr>
              </a:pPr>
              <a:endParaRPr sz="2400">
                <a:latin typeface="Microsoft YaHei Light" panose="020B0502040204020203" pitchFamily="34" charset="-122"/>
                <a:ea typeface="Microsoft YaHei Light" panose="020B0502040204020203" pitchFamily="34" charset="-122"/>
              </a:endParaRPr>
            </a:p>
          </p:txBody>
        </p:sp>
        <p:sp>
          <p:nvSpPr>
            <p:cNvPr id="13" name="Shape 982"/>
            <p:cNvSpPr/>
            <p:nvPr/>
          </p:nvSpPr>
          <p:spPr>
            <a:xfrm>
              <a:off x="1173783" y="470115"/>
              <a:ext cx="698536" cy="69853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100" b="1">
                  <a:latin typeface="Kontrapunkt Bob Bold"/>
                  <a:ea typeface="Kontrapunkt Bob Bold"/>
                  <a:cs typeface="Kontrapunkt Bob Bold"/>
                  <a:sym typeface="Kontrapunkt Bob Bold"/>
                </a:defRPr>
              </a:pPr>
              <a:endParaRPr sz="2400">
                <a:latin typeface="Microsoft YaHei Light" panose="020B0502040204020203" pitchFamily="34" charset="-122"/>
                <a:ea typeface="Microsoft YaHei Light" panose="020B0502040204020203" pitchFamily="34" charset="-122"/>
              </a:endParaRPr>
            </a:p>
          </p:txBody>
        </p:sp>
      </p:grpSp>
      <p:sp>
        <p:nvSpPr>
          <p:cNvPr id="2" name="Title 1"/>
          <p:cNvSpPr>
            <a:spLocks noGrp="1"/>
          </p:cNvSpPr>
          <p:nvPr>
            <p:ph type="title"/>
          </p:nvPr>
        </p:nvSpPr>
        <p:spPr>
          <a:xfrm>
            <a:off x="-239025" y="3729963"/>
            <a:ext cx="5805040" cy="1325563"/>
          </a:xfrm>
        </p:spPr>
        <p:txBody>
          <a:bodyPr>
            <a:normAutofit/>
          </a:bodyPr>
          <a:lstStyle/>
          <a:p>
            <a:pPr algn="ctr"/>
            <a:r>
              <a:rPr lang="en-US" sz="2400" b="1" dirty="0" smtClean="0">
                <a:solidFill>
                  <a:schemeClr val="bg1"/>
                </a:solidFill>
                <a:latin typeface="Microsoft YaHei Light" panose="020B0502040204020203" pitchFamily="34" charset="-122"/>
                <a:ea typeface="Microsoft YaHei Light" panose="020B0502040204020203" pitchFamily="34" charset="-122"/>
              </a:rPr>
              <a:t>Unit </a:t>
            </a:r>
            <a:r>
              <a:rPr lang="en-US" sz="2400" b="1" dirty="0" smtClean="0">
                <a:solidFill>
                  <a:schemeClr val="bg1"/>
                </a:solidFill>
                <a:latin typeface="Microsoft YaHei Light" panose="020B0502040204020203" pitchFamily="34" charset="-122"/>
                <a:ea typeface="Microsoft YaHei Light" panose="020B0502040204020203" pitchFamily="34" charset="-122"/>
              </a:rPr>
              <a:t>7 </a:t>
            </a:r>
            <a:r>
              <a:rPr lang="en-US" sz="2400" b="1" dirty="0" smtClean="0">
                <a:solidFill>
                  <a:schemeClr val="bg1"/>
                </a:solidFill>
                <a:latin typeface="Microsoft YaHei Light" panose="020B0502040204020203" pitchFamily="34" charset="-122"/>
                <a:ea typeface="Microsoft YaHei Light" panose="020B0502040204020203" pitchFamily="34" charset="-122"/>
              </a:rPr>
              <a:t>: </a:t>
            </a:r>
            <a:r>
              <a:rPr lang="en-US" sz="2400" b="1" dirty="0" smtClean="0">
                <a:solidFill>
                  <a:schemeClr val="bg1"/>
                </a:solidFill>
                <a:latin typeface="Microsoft YaHei Light" panose="020B0502040204020203" pitchFamily="34" charset="-122"/>
                <a:ea typeface="Microsoft YaHei Light" panose="020B0502040204020203" pitchFamily="34" charset="-122"/>
              </a:rPr>
              <a:t>Printers</a:t>
            </a:r>
            <a:endParaRPr lang="en-US" sz="2400" b="1" dirty="0">
              <a:solidFill>
                <a:schemeClr val="bg1"/>
              </a:solidFill>
              <a:latin typeface="Microsoft YaHei Light" panose="020B0502040204020203" pitchFamily="34" charset="-122"/>
              <a:ea typeface="Microsoft YaHei Light" panose="020B0502040204020203" pitchFamily="34" charset="-122"/>
            </a:endParaRPr>
          </a:p>
        </p:txBody>
      </p:sp>
      <p:sp>
        <p:nvSpPr>
          <p:cNvPr id="3" name="Slide Number Placeholder 2"/>
          <p:cNvSpPr>
            <a:spLocks noGrp="1"/>
          </p:cNvSpPr>
          <p:nvPr>
            <p:ph type="sldNum" sz="quarter" idx="12"/>
          </p:nvPr>
        </p:nvSpPr>
        <p:spPr/>
        <p:txBody>
          <a:bodyPr/>
          <a:lstStyle/>
          <a:p>
            <a:fld id="{6D22F896-40B5-4ADD-8801-0D06FADFA095}" type="slidenum">
              <a:rPr lang="en-US" sz="1800" smtClean="0">
                <a:latin typeface="Microsoft YaHei Light" panose="020B0502040204020203" pitchFamily="34" charset="-122"/>
                <a:ea typeface="Microsoft YaHei Light" panose="020B0502040204020203" pitchFamily="34" charset="-122"/>
              </a:rPr>
              <a:t>52</a:t>
            </a:fld>
            <a:endParaRPr lang="en-US" sz="1800" dirty="0">
              <a:latin typeface="Microsoft YaHei Light" panose="020B0502040204020203" pitchFamily="34" charset="-122"/>
              <a:ea typeface="Microsoft YaHei Light" panose="020B0502040204020203" pitchFamily="34" charset="-122"/>
            </a:endParaRPr>
          </a:p>
        </p:txBody>
      </p:sp>
      <p:sp>
        <p:nvSpPr>
          <p:cNvPr id="4" name="TextBox 3"/>
          <p:cNvSpPr txBox="1"/>
          <p:nvPr/>
        </p:nvSpPr>
        <p:spPr>
          <a:xfrm>
            <a:off x="6003688" y="3212926"/>
            <a:ext cx="5201468" cy="1477328"/>
          </a:xfrm>
          <a:prstGeom prst="rect">
            <a:avLst/>
          </a:prstGeom>
          <a:noFill/>
        </p:spPr>
        <p:txBody>
          <a:bodyPr wrap="square" rtlCol="0">
            <a:spAutoFit/>
          </a:bodyPr>
          <a:lstStyle/>
          <a:p>
            <a:pPr marL="285750" indent="-285750">
              <a:lnSpc>
                <a:spcPct val="150000"/>
              </a:lnSpc>
              <a:buBlip>
                <a:blip r:embed="rId2"/>
              </a:buBlip>
            </a:pPr>
            <a:r>
              <a:rPr lang="en-GB" sz="2000" dirty="0" smtClean="0">
                <a:latin typeface="Microsoft YaHei Light" panose="020B0502040204020203" pitchFamily="34" charset="-122"/>
                <a:ea typeface="Microsoft YaHei Light" panose="020B0502040204020203" pitchFamily="34" charset="-122"/>
              </a:rPr>
              <a:t> Printing</a:t>
            </a:r>
          </a:p>
          <a:p>
            <a:pPr marL="285750" indent="-285750">
              <a:lnSpc>
                <a:spcPct val="150000"/>
              </a:lnSpc>
              <a:buBlip>
                <a:blip r:embed="rId2"/>
              </a:buBlip>
            </a:pPr>
            <a:r>
              <a:rPr lang="en-GB" sz="2000" dirty="0">
                <a:latin typeface="Microsoft YaHei Light" panose="020B0502040204020203" pitchFamily="34" charset="-122"/>
                <a:ea typeface="Microsoft YaHei Light" panose="020B0502040204020203" pitchFamily="34" charset="-122"/>
              </a:rPr>
              <a:t> </a:t>
            </a:r>
            <a:r>
              <a:rPr lang="en-GB" sz="2000" dirty="0" smtClean="0">
                <a:latin typeface="Microsoft YaHei Light" panose="020B0502040204020203" pitchFamily="34" charset="-122"/>
                <a:ea typeface="Microsoft YaHei Light" panose="020B0502040204020203" pitchFamily="34" charset="-122"/>
              </a:rPr>
              <a:t>Printing a Test Page</a:t>
            </a:r>
          </a:p>
          <a:p>
            <a:pPr marL="285750" indent="-285750">
              <a:lnSpc>
                <a:spcPct val="150000"/>
              </a:lnSpc>
              <a:buBlip>
                <a:blip r:embed="rId2"/>
              </a:buBlip>
            </a:pPr>
            <a:r>
              <a:rPr lang="en-GB" sz="2000" dirty="0">
                <a:latin typeface="Microsoft YaHei Light" panose="020B0502040204020203" pitchFamily="34" charset="-122"/>
                <a:ea typeface="Microsoft YaHei Light" panose="020B0502040204020203" pitchFamily="34" charset="-122"/>
              </a:rPr>
              <a:t> </a:t>
            </a:r>
            <a:r>
              <a:rPr lang="en-GB" sz="2000" dirty="0" smtClean="0">
                <a:latin typeface="Microsoft YaHei Light" panose="020B0502040204020203" pitchFamily="34" charset="-122"/>
                <a:ea typeface="Microsoft YaHei Light" panose="020B0502040204020203" pitchFamily="34" charset="-122"/>
              </a:rPr>
              <a:t>Adding a Printer</a:t>
            </a:r>
            <a:endParaRPr lang="en-GB" sz="2000" dirty="0" smtClean="0">
              <a:latin typeface="Microsoft YaHei Light" panose="020B0502040204020203" pitchFamily="34" charset="-122"/>
              <a:ea typeface="Microsoft YaHei Light" panose="020B0502040204020203" pitchFamily="34" charset="-122"/>
            </a:endParaRPr>
          </a:p>
        </p:txBody>
      </p:sp>
    </p:spTree>
    <p:extLst>
      <p:ext uri="{BB962C8B-B14F-4D97-AF65-F5344CB8AC3E}">
        <p14:creationId xmlns:p14="http://schemas.microsoft.com/office/powerpoint/2010/main" val="41338901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p:nvSpPr>
        <p:spPr>
          <a:xfrm>
            <a:off x="609600" y="1233527"/>
            <a:ext cx="10965871" cy="461665"/>
          </a:xfrm>
          <a:prstGeom prst="rect">
            <a:avLst/>
          </a:prstGeom>
        </p:spPr>
        <p:txBody>
          <a:bodyPr wrap="square">
            <a:spAutoFit/>
          </a:bodyPr>
          <a:lstStyle/>
          <a:p>
            <a:pPr defTabSz="914400">
              <a:defRPr/>
            </a:pPr>
            <a:r>
              <a:rPr lang="en-US" sz="2400" b="1" dirty="0" smtClean="0">
                <a:latin typeface="Microsoft YaHei" panose="020B0503020204020204" pitchFamily="34" charset="-122"/>
                <a:ea typeface="Microsoft YaHei" panose="020B0503020204020204" pitchFamily="34" charset="-122"/>
              </a:rPr>
              <a:t>Set as default printer, Paused, Restarted and Cancelled</a:t>
            </a:r>
          </a:p>
        </p:txBody>
      </p:sp>
      <p:sp>
        <p:nvSpPr>
          <p:cNvPr id="8" name="TextBox 7"/>
          <p:cNvSpPr txBox="1"/>
          <p:nvPr/>
        </p:nvSpPr>
        <p:spPr>
          <a:xfrm>
            <a:off x="577970" y="1961732"/>
            <a:ext cx="10997501" cy="369332"/>
          </a:xfrm>
          <a:prstGeom prst="rect">
            <a:avLst/>
          </a:prstGeom>
          <a:noFill/>
        </p:spPr>
        <p:txBody>
          <a:bodyPr wrap="square" rtlCol="0">
            <a:spAutoFit/>
          </a:bodyPr>
          <a:lstStyle/>
          <a:p>
            <a:r>
              <a:rPr lang="en-US" dirty="0" smtClean="0">
                <a:latin typeface="Microsoft YaHei Light" panose="020B0502040204020203" pitchFamily="34" charset="-122"/>
                <a:ea typeface="Microsoft YaHei Light" panose="020B0502040204020203" pitchFamily="34" charset="-122"/>
              </a:rPr>
              <a:t>To set as default printer &gt;&gt; </a:t>
            </a:r>
            <a:r>
              <a:rPr lang="en-US" b="1" dirty="0" smtClean="0">
                <a:latin typeface="Microsoft YaHei Light" panose="020B0502040204020203" pitchFamily="34" charset="-122"/>
                <a:ea typeface="Microsoft YaHei Light" panose="020B0502040204020203" pitchFamily="34" charset="-122"/>
              </a:rPr>
              <a:t>Click-right</a:t>
            </a:r>
            <a:r>
              <a:rPr lang="en-US" dirty="0" smtClean="0">
                <a:latin typeface="Microsoft YaHei Light" panose="020B0502040204020203" pitchFamily="34" charset="-122"/>
                <a:ea typeface="Microsoft YaHei Light" panose="020B0502040204020203" pitchFamily="34" charset="-122"/>
              </a:rPr>
              <a:t> icons printer and select </a:t>
            </a:r>
            <a:r>
              <a:rPr lang="en-US" b="1" dirty="0" smtClean="0">
                <a:latin typeface="Microsoft YaHei Light" panose="020B0502040204020203" pitchFamily="34" charset="-122"/>
                <a:ea typeface="Microsoft YaHei Light" panose="020B0502040204020203" pitchFamily="34" charset="-122"/>
              </a:rPr>
              <a:t>Set as default printer</a:t>
            </a:r>
            <a:endParaRPr lang="en-US" b="1" dirty="0">
              <a:latin typeface="Microsoft YaHei Light" panose="020B0502040204020203" pitchFamily="34" charset="-122"/>
              <a:ea typeface="Microsoft YaHei Light" panose="020B0502040204020203" pitchFamily="34" charset="-122"/>
            </a:endParaRPr>
          </a:p>
        </p:txBody>
      </p:sp>
      <p:sp>
        <p:nvSpPr>
          <p:cNvPr id="9" name="TextBox 8"/>
          <p:cNvSpPr txBox="1"/>
          <p:nvPr/>
        </p:nvSpPr>
        <p:spPr>
          <a:xfrm>
            <a:off x="609600" y="2543769"/>
            <a:ext cx="10997501" cy="369332"/>
          </a:xfrm>
          <a:prstGeom prst="rect">
            <a:avLst/>
          </a:prstGeom>
          <a:noFill/>
        </p:spPr>
        <p:txBody>
          <a:bodyPr wrap="square" rtlCol="0">
            <a:spAutoFit/>
          </a:bodyPr>
          <a:lstStyle/>
          <a:p>
            <a:r>
              <a:rPr lang="en-US" dirty="0" smtClean="0">
                <a:latin typeface="Microsoft YaHei Light" panose="020B0502040204020203" pitchFamily="34" charset="-122"/>
                <a:ea typeface="Microsoft YaHei Light" panose="020B0502040204020203" pitchFamily="34" charset="-122"/>
              </a:rPr>
              <a:t>To pause, restart, cancel printer &gt;&gt;Click </a:t>
            </a:r>
            <a:r>
              <a:rPr lang="en-US" b="1" dirty="0" smtClean="0">
                <a:latin typeface="Microsoft YaHei Light" panose="020B0502040204020203" pitchFamily="34" charset="-122"/>
                <a:ea typeface="Microsoft YaHei Light" panose="020B0502040204020203" pitchFamily="34" charset="-122"/>
              </a:rPr>
              <a:t>menu document</a:t>
            </a:r>
            <a:endParaRPr lang="en-US" b="1" dirty="0">
              <a:latin typeface="Microsoft YaHei Light" panose="020B0502040204020203" pitchFamily="34" charset="-122"/>
              <a:ea typeface="Microsoft YaHei Light" panose="020B0502040204020203" pitchFamily="34" charset="-122"/>
            </a:endParaRPr>
          </a:p>
        </p:txBody>
      </p:sp>
      <p:pic>
        <p:nvPicPr>
          <p:cNvPr id="12" name="Picture 11"/>
          <p:cNvPicPr>
            <a:picLocks noChangeAspect="1"/>
          </p:cNvPicPr>
          <p:nvPr/>
        </p:nvPicPr>
        <p:blipFill>
          <a:blip r:embed="rId2"/>
          <a:stretch>
            <a:fillRect/>
          </a:stretch>
        </p:blipFill>
        <p:spPr>
          <a:xfrm>
            <a:off x="2535815" y="4108785"/>
            <a:ext cx="7120370" cy="2579654"/>
          </a:xfrm>
          <a:prstGeom prst="rect">
            <a:avLst/>
          </a:prstGeom>
        </p:spPr>
      </p:pic>
      <p:cxnSp>
        <p:nvCxnSpPr>
          <p:cNvPr id="14" name="Straight Arrow Connector 13"/>
          <p:cNvCxnSpPr/>
          <p:nvPr/>
        </p:nvCxnSpPr>
        <p:spPr>
          <a:xfrm flipV="1">
            <a:off x="3721768" y="3801979"/>
            <a:ext cx="0" cy="753979"/>
          </a:xfrm>
          <a:prstGeom prst="straightConnector1">
            <a:avLst/>
          </a:prstGeom>
          <a:ln w="28575">
            <a:solidFill>
              <a:schemeClr val="accent2"/>
            </a:solidFill>
            <a:tailEnd type="triangle"/>
          </a:ln>
        </p:spPr>
        <p:style>
          <a:lnRef idx="2">
            <a:schemeClr val="accent4"/>
          </a:lnRef>
          <a:fillRef idx="0">
            <a:schemeClr val="accent4"/>
          </a:fillRef>
          <a:effectRef idx="1">
            <a:schemeClr val="accent4"/>
          </a:effectRef>
          <a:fontRef idx="minor">
            <a:schemeClr val="tx1"/>
          </a:fontRef>
        </p:style>
      </p:cxnSp>
      <p:sp>
        <p:nvSpPr>
          <p:cNvPr id="15" name="TextBox 14"/>
          <p:cNvSpPr txBox="1"/>
          <p:nvPr/>
        </p:nvSpPr>
        <p:spPr>
          <a:xfrm>
            <a:off x="1933074" y="3425343"/>
            <a:ext cx="10997501" cy="369332"/>
          </a:xfrm>
          <a:prstGeom prst="rect">
            <a:avLst/>
          </a:prstGeom>
          <a:noFill/>
        </p:spPr>
        <p:txBody>
          <a:bodyPr wrap="square" rtlCol="0">
            <a:spAutoFit/>
          </a:bodyPr>
          <a:lstStyle/>
          <a:p>
            <a:r>
              <a:rPr lang="en-US" dirty="0">
                <a:latin typeface="Microsoft YaHei Light" panose="020B0502040204020203" pitchFamily="34" charset="-122"/>
                <a:ea typeface="Microsoft YaHei Light" panose="020B0502040204020203" pitchFamily="34" charset="-122"/>
              </a:rPr>
              <a:t>Paused, Restarted and Cancelled</a:t>
            </a:r>
          </a:p>
        </p:txBody>
      </p: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53</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810842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469041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p:nvSpPr>
        <p:spPr>
          <a:xfrm>
            <a:off x="609600" y="1233527"/>
            <a:ext cx="10965871" cy="461665"/>
          </a:xfrm>
          <a:prstGeom prst="rect">
            <a:avLst/>
          </a:prstGeom>
        </p:spPr>
        <p:txBody>
          <a:bodyPr wrap="square">
            <a:spAutoFit/>
          </a:bodyPr>
          <a:lstStyle/>
          <a:p>
            <a:pPr defTabSz="914400">
              <a:defRPr/>
            </a:pPr>
            <a:r>
              <a:rPr lang="en-US" sz="2400" b="1" dirty="0" smtClean="0">
                <a:latin typeface="Microsoft YaHei" panose="020B0503020204020204" pitchFamily="34" charset="-122"/>
                <a:ea typeface="Microsoft YaHei" panose="020B0503020204020204" pitchFamily="34" charset="-122"/>
              </a:rPr>
              <a:t>Print a </a:t>
            </a:r>
            <a:r>
              <a:rPr lang="en-US" sz="2400" b="1" dirty="0">
                <a:latin typeface="Microsoft YaHei" panose="020B0503020204020204" pitchFamily="34" charset="-122"/>
                <a:ea typeface="Microsoft YaHei" panose="020B0503020204020204" pitchFamily="34" charset="-122"/>
              </a:rPr>
              <a:t>test page</a:t>
            </a:r>
            <a:endParaRPr lang="en-GB" sz="2400" b="1" dirty="0">
              <a:latin typeface="Microsoft YaHei" panose="020B0503020204020204" pitchFamily="34" charset="-122"/>
              <a:ea typeface="Microsoft YaHei" panose="020B0503020204020204" pitchFamily="34" charset="-122"/>
            </a:endParaRPr>
          </a:p>
        </p:txBody>
      </p:sp>
      <p:sp>
        <p:nvSpPr>
          <p:cNvPr id="25" name="TextBox 24"/>
          <p:cNvSpPr txBox="1"/>
          <p:nvPr/>
        </p:nvSpPr>
        <p:spPr>
          <a:xfrm>
            <a:off x="623455" y="1957317"/>
            <a:ext cx="3900419" cy="3693319"/>
          </a:xfrm>
          <a:prstGeom prst="rect">
            <a:avLst/>
          </a:prstGeom>
          <a:noFill/>
        </p:spPr>
        <p:txBody>
          <a:bodyPr wrap="square" rtlCol="0">
            <a:spAutoFit/>
          </a:bodyPr>
          <a:lstStyle/>
          <a:p>
            <a:r>
              <a:rPr lang="en-US" dirty="0" smtClean="0">
                <a:latin typeface="Microsoft YaHei Light" panose="020B0502040204020203" pitchFamily="34" charset="-122"/>
                <a:ea typeface="Microsoft YaHei Light" panose="020B0502040204020203" pitchFamily="34" charset="-122"/>
              </a:rPr>
              <a:t>The information printed on a </a:t>
            </a:r>
            <a:r>
              <a:rPr lang="en-US" b="1" dirty="0" smtClean="0">
                <a:latin typeface="Microsoft YaHei Light" panose="020B0502040204020203" pitchFamily="34" charset="-122"/>
                <a:ea typeface="Microsoft YaHei Light" panose="020B0502040204020203" pitchFamily="34" charset="-122"/>
              </a:rPr>
              <a:t>Test Page</a:t>
            </a:r>
            <a:r>
              <a:rPr lang="en-US" dirty="0" smtClean="0">
                <a:latin typeface="Microsoft YaHei Light" panose="020B0502040204020203" pitchFamily="34" charset="-122"/>
                <a:ea typeface="Microsoft YaHei Light" panose="020B0502040204020203" pitchFamily="34" charset="-122"/>
              </a:rPr>
              <a:t> contains useful details about the selected printer.</a:t>
            </a:r>
          </a:p>
          <a:p>
            <a:endParaRPr lang="en-US" b="1" dirty="0" smtClean="0">
              <a:latin typeface="Microsoft YaHei Light" panose="020B0502040204020203" pitchFamily="34" charset="-122"/>
              <a:ea typeface="Microsoft YaHei Light" panose="020B0502040204020203" pitchFamily="34" charset="-122"/>
            </a:endParaRPr>
          </a:p>
          <a:p>
            <a:endParaRPr lang="en-US" b="1" dirty="0">
              <a:latin typeface="Microsoft YaHei Light" panose="020B0502040204020203" pitchFamily="34" charset="-122"/>
              <a:ea typeface="Microsoft YaHei Light" panose="020B0502040204020203" pitchFamily="34" charset="-122"/>
            </a:endParaRPr>
          </a:p>
          <a:p>
            <a:endParaRPr lang="en-US" b="1" dirty="0" smtClean="0">
              <a:latin typeface="Microsoft YaHei Light" panose="020B0502040204020203" pitchFamily="34" charset="-122"/>
              <a:ea typeface="Microsoft YaHei Light" panose="020B0502040204020203" pitchFamily="34" charset="-122"/>
            </a:endParaRPr>
          </a:p>
          <a:p>
            <a:endParaRPr lang="en-US" b="1" dirty="0">
              <a:latin typeface="Microsoft YaHei Light" panose="020B0502040204020203" pitchFamily="34" charset="-122"/>
              <a:ea typeface="Microsoft YaHei Light" panose="020B0502040204020203" pitchFamily="34" charset="-122"/>
            </a:endParaRPr>
          </a:p>
          <a:p>
            <a:endParaRPr lang="en-US" b="1" dirty="0" smtClean="0">
              <a:latin typeface="Microsoft YaHei Light" panose="020B0502040204020203" pitchFamily="34" charset="-122"/>
              <a:ea typeface="Microsoft YaHei Light" panose="020B0502040204020203" pitchFamily="34" charset="-122"/>
            </a:endParaRPr>
          </a:p>
          <a:p>
            <a:endParaRPr lang="en-US" dirty="0">
              <a:latin typeface="Microsoft YaHei Light" panose="020B0502040204020203" pitchFamily="34" charset="-122"/>
              <a:ea typeface="Microsoft YaHei Light" panose="020B0502040204020203" pitchFamily="34" charset="-122"/>
            </a:endParaRPr>
          </a:p>
          <a:p>
            <a:endParaRPr lang="en-US" dirty="0" smtClean="0">
              <a:latin typeface="Microsoft YaHei Light" panose="020B0502040204020203" pitchFamily="34" charset="-122"/>
              <a:ea typeface="Microsoft YaHei Light" panose="020B0502040204020203" pitchFamily="34" charset="-122"/>
            </a:endParaRPr>
          </a:p>
          <a:p>
            <a:pPr marL="342900" indent="-342900">
              <a:buFont typeface="+mj-lt"/>
              <a:buAutoNum type="arabicPeriod"/>
            </a:pPr>
            <a:r>
              <a:rPr lang="en-US" b="1" dirty="0" smtClean="0">
                <a:latin typeface="Microsoft YaHei Light" panose="020B0502040204020203" pitchFamily="34" charset="-122"/>
                <a:ea typeface="Microsoft YaHei Light" panose="020B0502040204020203" pitchFamily="34" charset="-122"/>
              </a:rPr>
              <a:t>Click-right</a:t>
            </a:r>
            <a:r>
              <a:rPr lang="en-US" dirty="0" smtClean="0">
                <a:latin typeface="Microsoft YaHei Light" panose="020B0502040204020203" pitchFamily="34" charset="-122"/>
                <a:ea typeface="Microsoft YaHei Light" panose="020B0502040204020203" pitchFamily="34" charset="-122"/>
              </a:rPr>
              <a:t> on any printer</a:t>
            </a:r>
          </a:p>
          <a:p>
            <a:pPr marL="342900" indent="-342900">
              <a:buFont typeface="+mj-lt"/>
              <a:buAutoNum type="arabicPeriod"/>
            </a:pPr>
            <a:r>
              <a:rPr lang="en-US" dirty="0" smtClean="0">
                <a:latin typeface="Microsoft YaHei Light" panose="020B0502040204020203" pitchFamily="34" charset="-122"/>
                <a:ea typeface="Microsoft YaHei Light" panose="020B0502040204020203" pitchFamily="34" charset="-122"/>
              </a:rPr>
              <a:t>Select Printer properties</a:t>
            </a:r>
          </a:p>
          <a:p>
            <a:pPr marL="342900" indent="-342900">
              <a:buFont typeface="+mj-lt"/>
              <a:buAutoNum type="arabicPeriod"/>
            </a:pPr>
            <a:r>
              <a:rPr lang="en-US" dirty="0" smtClean="0">
                <a:latin typeface="Microsoft YaHei Light" panose="020B0502040204020203" pitchFamily="34" charset="-122"/>
                <a:ea typeface="Microsoft YaHei Light" panose="020B0502040204020203" pitchFamily="34" charset="-122"/>
              </a:rPr>
              <a:t>Click button </a:t>
            </a:r>
            <a:r>
              <a:rPr lang="en-US" b="1" dirty="0" smtClean="0">
                <a:latin typeface="Microsoft YaHei Light" panose="020B0502040204020203" pitchFamily="34" charset="-122"/>
                <a:ea typeface="Microsoft YaHei Light" panose="020B0502040204020203" pitchFamily="34" charset="-122"/>
              </a:rPr>
              <a:t>Print a test page</a:t>
            </a:r>
          </a:p>
        </p:txBody>
      </p:sp>
      <p:pic>
        <p:nvPicPr>
          <p:cNvPr id="1026" name="Picture 2" descr="https://oakland.edu/Assets/upload/images/Help-Desk/8IP-printing-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6882" y="1163782"/>
            <a:ext cx="7036360" cy="5221249"/>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54</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50090014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p:nvSpPr>
        <p:spPr>
          <a:xfrm>
            <a:off x="609600" y="1233527"/>
            <a:ext cx="10965871" cy="461665"/>
          </a:xfrm>
          <a:prstGeom prst="rect">
            <a:avLst/>
          </a:prstGeom>
        </p:spPr>
        <p:txBody>
          <a:bodyPr wrap="square">
            <a:spAutoFit/>
          </a:bodyPr>
          <a:lstStyle/>
          <a:p>
            <a:pPr defTabSz="914400">
              <a:defRPr/>
            </a:pPr>
            <a:r>
              <a:rPr lang="en-US" sz="2400" b="1" dirty="0">
                <a:latin typeface="Microsoft YaHei" panose="020B0503020204020204" pitchFamily="34" charset="-122"/>
                <a:ea typeface="Microsoft YaHei" panose="020B0503020204020204" pitchFamily="34" charset="-122"/>
              </a:rPr>
              <a:t>Install, </a:t>
            </a:r>
            <a:r>
              <a:rPr lang="en-US" sz="2400" b="1" dirty="0" smtClean="0">
                <a:latin typeface="Microsoft YaHei" panose="020B0503020204020204" pitchFamily="34" charset="-122"/>
                <a:ea typeface="Microsoft YaHei" panose="020B0503020204020204" pitchFamily="34" charset="-122"/>
              </a:rPr>
              <a:t>Uninstall </a:t>
            </a:r>
            <a:r>
              <a:rPr lang="en-US" sz="2400" b="1" dirty="0">
                <a:latin typeface="Microsoft YaHei" panose="020B0503020204020204" pitchFamily="34" charset="-122"/>
                <a:ea typeface="Microsoft YaHei" panose="020B0503020204020204" pitchFamily="34" charset="-122"/>
              </a:rPr>
              <a:t>a </a:t>
            </a:r>
            <a:r>
              <a:rPr lang="en-US" sz="2400" b="1" dirty="0" smtClean="0">
                <a:latin typeface="Microsoft YaHei" panose="020B0503020204020204" pitchFamily="34" charset="-122"/>
                <a:ea typeface="Microsoft YaHei" panose="020B0503020204020204" pitchFamily="34" charset="-122"/>
              </a:rPr>
              <a:t>printer</a:t>
            </a:r>
            <a:endParaRPr lang="en-GB" sz="2400" b="1" dirty="0">
              <a:latin typeface="Microsoft YaHei" panose="020B0503020204020204" pitchFamily="34" charset="-122"/>
              <a:ea typeface="Microsoft YaHei" panose="020B0503020204020204" pitchFamily="34" charset="-122"/>
            </a:endParaRPr>
          </a:p>
        </p:txBody>
      </p:sp>
      <p:grpSp>
        <p:nvGrpSpPr>
          <p:cNvPr id="7" name="Group 6"/>
          <p:cNvGrpSpPr/>
          <p:nvPr/>
        </p:nvGrpSpPr>
        <p:grpSpPr>
          <a:xfrm>
            <a:off x="2315371" y="2165330"/>
            <a:ext cx="2415420" cy="705621"/>
            <a:chOff x="370230" y="2723377"/>
            <a:chExt cx="2415420" cy="705621"/>
          </a:xfrm>
        </p:grpSpPr>
        <p:sp>
          <p:nvSpPr>
            <p:cNvPr id="8" name="Shape 570"/>
            <p:cNvSpPr/>
            <p:nvPr/>
          </p:nvSpPr>
          <p:spPr>
            <a:xfrm flipV="1">
              <a:off x="370230" y="2723377"/>
              <a:ext cx="1807773" cy="705621"/>
            </a:xfrm>
            <a:prstGeom prst="roundRect">
              <a:avLst>
                <a:gd name="adj" fmla="val 19391"/>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p>
          </p:txBody>
        </p:sp>
        <p:sp>
          <p:nvSpPr>
            <p:cNvPr id="9" name="Shape 583"/>
            <p:cNvSpPr/>
            <p:nvPr/>
          </p:nvSpPr>
          <p:spPr>
            <a:xfrm flipV="1">
              <a:off x="2269334" y="2820202"/>
              <a:ext cx="516316" cy="516316"/>
            </a:xfrm>
            <a:prstGeom prst="rightArrow">
              <a:avLst>
                <a:gd name="adj1" fmla="val 32000"/>
                <a:gd name="adj2" fmla="val 64000"/>
              </a:avLst>
            </a:prstGeom>
            <a:solidFill>
              <a:schemeClr val="bg2">
                <a:lumMod val="90000"/>
              </a:schemeClr>
            </a:solidFill>
            <a:ln/>
          </p:spPr>
          <p:style>
            <a:lnRef idx="0">
              <a:schemeClr val="accent4"/>
            </a:lnRef>
            <a:fillRef idx="3">
              <a:schemeClr val="accent4"/>
            </a:fillRef>
            <a:effectRef idx="3">
              <a:schemeClr val="accent4"/>
            </a:effectRef>
            <a:fontRef idx="minor">
              <a:schemeClr val="lt1"/>
            </a:fontRef>
          </p:style>
          <p:txBody>
            <a:bodyPr lIns="50800" tIns="50800" rIns="50800" bIns="50800" anchor="ctr"/>
            <a:lstStyle/>
            <a:p>
              <a:pPr lvl="0">
                <a:defRPr sz="3200">
                  <a:solidFill>
                    <a:srgbClr val="FFFFFF"/>
                  </a:solidFill>
                  <a:latin typeface="+mn-lt"/>
                  <a:ea typeface="+mn-ea"/>
                  <a:cs typeface="+mn-cs"/>
                  <a:sym typeface="Helvetica Light"/>
                </a:defRPr>
              </a:pPr>
              <a:endParaRPr/>
            </a:p>
          </p:txBody>
        </p:sp>
      </p:grpSp>
      <p:sp>
        <p:nvSpPr>
          <p:cNvPr id="10" name="TextBox 9"/>
          <p:cNvSpPr txBox="1"/>
          <p:nvPr/>
        </p:nvSpPr>
        <p:spPr>
          <a:xfrm>
            <a:off x="2346123" y="2333474"/>
            <a:ext cx="1756058" cy="369332"/>
          </a:xfrm>
          <a:prstGeom prst="rect">
            <a:avLst/>
          </a:prstGeom>
          <a:noFill/>
        </p:spPr>
        <p:txBody>
          <a:bodyPr wrap="none" rtlCol="0">
            <a:spAutoFit/>
          </a:bodyPr>
          <a:lstStyle/>
          <a:p>
            <a:r>
              <a:rPr lang="en-US" b="1" dirty="0" smtClean="0">
                <a:solidFill>
                  <a:schemeClr val="bg1"/>
                </a:solidFill>
                <a:latin typeface="Microsoft YaHei" panose="020B0503020204020204" pitchFamily="34" charset="-122"/>
                <a:ea typeface="Microsoft YaHei" panose="020B0503020204020204" pitchFamily="34" charset="-122"/>
              </a:rPr>
              <a:t>Control Panel</a:t>
            </a:r>
            <a:endParaRPr lang="en-US" b="1" dirty="0">
              <a:solidFill>
                <a:schemeClr val="bg1"/>
              </a:solidFill>
              <a:latin typeface="Microsoft YaHei" panose="020B0503020204020204" pitchFamily="34" charset="-122"/>
              <a:ea typeface="Microsoft YaHei" panose="020B0503020204020204" pitchFamily="34" charset="-122"/>
            </a:endParaRPr>
          </a:p>
        </p:txBody>
      </p:sp>
      <p:pic>
        <p:nvPicPr>
          <p:cNvPr id="11" name="Picture 10"/>
          <p:cNvPicPr>
            <a:picLocks noChangeAspect="1"/>
          </p:cNvPicPr>
          <p:nvPr/>
        </p:nvPicPr>
        <p:blipFill>
          <a:blip r:embed="rId2"/>
          <a:stretch>
            <a:fillRect/>
          </a:stretch>
        </p:blipFill>
        <p:spPr>
          <a:xfrm>
            <a:off x="7365878" y="1818772"/>
            <a:ext cx="4209593" cy="3333683"/>
          </a:xfrm>
          <a:prstGeom prst="rect">
            <a:avLst/>
          </a:prstGeom>
          <a:ln>
            <a:noFill/>
          </a:ln>
          <a:effectLst>
            <a:outerShdw blurRad="190500" algn="tl" rotWithShape="0">
              <a:srgbClr val="000000">
                <a:alpha val="70000"/>
              </a:srgbClr>
            </a:outerShdw>
          </a:effectLst>
        </p:spPr>
      </p:pic>
      <p:grpSp>
        <p:nvGrpSpPr>
          <p:cNvPr id="12" name="Group 11"/>
          <p:cNvGrpSpPr/>
          <p:nvPr/>
        </p:nvGrpSpPr>
        <p:grpSpPr>
          <a:xfrm>
            <a:off x="4822122" y="2171180"/>
            <a:ext cx="2415420" cy="705621"/>
            <a:chOff x="370230" y="2723377"/>
            <a:chExt cx="2415420" cy="705621"/>
          </a:xfrm>
        </p:grpSpPr>
        <p:sp>
          <p:nvSpPr>
            <p:cNvPr id="13" name="Shape 570"/>
            <p:cNvSpPr/>
            <p:nvPr/>
          </p:nvSpPr>
          <p:spPr>
            <a:xfrm flipV="1">
              <a:off x="370230" y="2723377"/>
              <a:ext cx="1807773" cy="705621"/>
            </a:xfrm>
            <a:prstGeom prst="roundRect">
              <a:avLst>
                <a:gd name="adj" fmla="val 19391"/>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p>
          </p:txBody>
        </p:sp>
        <p:sp>
          <p:nvSpPr>
            <p:cNvPr id="14" name="Shape 583"/>
            <p:cNvSpPr/>
            <p:nvPr/>
          </p:nvSpPr>
          <p:spPr>
            <a:xfrm flipV="1">
              <a:off x="2269334" y="2820202"/>
              <a:ext cx="516316" cy="516316"/>
            </a:xfrm>
            <a:prstGeom prst="rightArrow">
              <a:avLst>
                <a:gd name="adj1" fmla="val 32000"/>
                <a:gd name="adj2" fmla="val 64000"/>
              </a:avLst>
            </a:prstGeom>
            <a:solidFill>
              <a:schemeClr val="bg2">
                <a:lumMod val="90000"/>
              </a:schemeClr>
            </a:solidFill>
            <a:ln/>
          </p:spPr>
          <p:style>
            <a:lnRef idx="0">
              <a:schemeClr val="accent4"/>
            </a:lnRef>
            <a:fillRef idx="3">
              <a:schemeClr val="accent4"/>
            </a:fillRef>
            <a:effectRef idx="3">
              <a:schemeClr val="accent4"/>
            </a:effectRef>
            <a:fontRef idx="minor">
              <a:schemeClr val="lt1"/>
            </a:fontRef>
          </p:style>
          <p:txBody>
            <a:bodyPr lIns="50800" tIns="50800" rIns="50800" bIns="50800" anchor="ctr"/>
            <a:lstStyle/>
            <a:p>
              <a:pPr lvl="0">
                <a:defRPr sz="3200">
                  <a:solidFill>
                    <a:srgbClr val="FFFFFF"/>
                  </a:solidFill>
                  <a:latin typeface="+mn-lt"/>
                  <a:ea typeface="+mn-ea"/>
                  <a:cs typeface="+mn-cs"/>
                  <a:sym typeface="Helvetica Light"/>
                </a:defRPr>
              </a:pPr>
              <a:endParaRPr/>
            </a:p>
          </p:txBody>
        </p:sp>
      </p:grpSp>
      <p:sp>
        <p:nvSpPr>
          <p:cNvPr id="15" name="TextBox 14"/>
          <p:cNvSpPr txBox="1"/>
          <p:nvPr/>
        </p:nvSpPr>
        <p:spPr>
          <a:xfrm>
            <a:off x="4852874" y="2339324"/>
            <a:ext cx="1734514" cy="369332"/>
          </a:xfrm>
          <a:prstGeom prst="rect">
            <a:avLst/>
          </a:prstGeom>
          <a:noFill/>
        </p:spPr>
        <p:txBody>
          <a:bodyPr wrap="none" rtlCol="0">
            <a:spAutoFit/>
          </a:bodyPr>
          <a:lstStyle/>
          <a:p>
            <a:r>
              <a:rPr lang="en-US" b="1" dirty="0" smtClean="0">
                <a:solidFill>
                  <a:schemeClr val="bg1"/>
                </a:solidFill>
                <a:latin typeface="Microsoft YaHei" panose="020B0503020204020204" pitchFamily="34" charset="-122"/>
                <a:ea typeface="Microsoft YaHei" panose="020B0503020204020204" pitchFamily="34" charset="-122"/>
              </a:rPr>
              <a:t>Add a printer</a:t>
            </a:r>
            <a:endParaRPr lang="en-US" b="1" dirty="0">
              <a:solidFill>
                <a:schemeClr val="bg1"/>
              </a:solidFill>
              <a:latin typeface="Microsoft YaHei" panose="020B0503020204020204" pitchFamily="34" charset="-122"/>
              <a:ea typeface="Microsoft YaHei" panose="020B0503020204020204" pitchFamily="34" charset="-122"/>
            </a:endParaRPr>
          </a:p>
        </p:txBody>
      </p:sp>
      <p:pic>
        <p:nvPicPr>
          <p:cNvPr id="16" name="Picture 15"/>
          <p:cNvPicPr>
            <a:picLocks noChangeAspect="1"/>
          </p:cNvPicPr>
          <p:nvPr/>
        </p:nvPicPr>
        <p:blipFill>
          <a:blip r:embed="rId3"/>
          <a:stretch>
            <a:fillRect/>
          </a:stretch>
        </p:blipFill>
        <p:spPr>
          <a:xfrm>
            <a:off x="511195" y="3293105"/>
            <a:ext cx="3838095" cy="3257143"/>
          </a:xfrm>
          <a:prstGeom prst="rect">
            <a:avLst/>
          </a:prstGeom>
          <a:ln>
            <a:noFill/>
          </a:ln>
          <a:effectLst>
            <a:outerShdw blurRad="190500" algn="tl" rotWithShape="0">
              <a:srgbClr val="000000">
                <a:alpha val="70000"/>
              </a:srgbClr>
            </a:outerShdw>
          </a:effectLst>
        </p:spPr>
      </p:pic>
      <p:grpSp>
        <p:nvGrpSpPr>
          <p:cNvPr id="17" name="Group 16"/>
          <p:cNvGrpSpPr/>
          <p:nvPr/>
        </p:nvGrpSpPr>
        <p:grpSpPr>
          <a:xfrm>
            <a:off x="5066591" y="5838777"/>
            <a:ext cx="2415420" cy="705621"/>
            <a:chOff x="370230" y="2723377"/>
            <a:chExt cx="2415420" cy="705621"/>
          </a:xfrm>
        </p:grpSpPr>
        <p:sp>
          <p:nvSpPr>
            <p:cNvPr id="18" name="Shape 570"/>
            <p:cNvSpPr/>
            <p:nvPr/>
          </p:nvSpPr>
          <p:spPr>
            <a:xfrm flipV="1">
              <a:off x="370230" y="2723377"/>
              <a:ext cx="1807773" cy="705621"/>
            </a:xfrm>
            <a:prstGeom prst="roundRect">
              <a:avLst>
                <a:gd name="adj" fmla="val 19391"/>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p>
          </p:txBody>
        </p:sp>
        <p:sp>
          <p:nvSpPr>
            <p:cNvPr id="19" name="Shape 583"/>
            <p:cNvSpPr/>
            <p:nvPr/>
          </p:nvSpPr>
          <p:spPr>
            <a:xfrm rot="10800000" flipV="1">
              <a:off x="2269334" y="2820202"/>
              <a:ext cx="516316" cy="516316"/>
            </a:xfrm>
            <a:prstGeom prst="rightArrow">
              <a:avLst>
                <a:gd name="adj1" fmla="val 32000"/>
                <a:gd name="adj2" fmla="val 64000"/>
              </a:avLst>
            </a:prstGeom>
            <a:solidFill>
              <a:schemeClr val="bg2">
                <a:lumMod val="90000"/>
              </a:schemeClr>
            </a:solidFill>
            <a:ln/>
          </p:spPr>
          <p:style>
            <a:lnRef idx="0">
              <a:schemeClr val="accent4"/>
            </a:lnRef>
            <a:fillRef idx="3">
              <a:schemeClr val="accent4"/>
            </a:fillRef>
            <a:effectRef idx="3">
              <a:schemeClr val="accent4"/>
            </a:effectRef>
            <a:fontRef idx="minor">
              <a:schemeClr val="lt1"/>
            </a:fontRef>
          </p:style>
          <p:txBody>
            <a:bodyPr lIns="50800" tIns="50800" rIns="50800" bIns="50800" anchor="ctr"/>
            <a:lstStyle/>
            <a:p>
              <a:pPr lvl="0">
                <a:defRPr sz="3200">
                  <a:solidFill>
                    <a:srgbClr val="FFFFFF"/>
                  </a:solidFill>
                  <a:latin typeface="+mn-lt"/>
                  <a:ea typeface="+mn-ea"/>
                  <a:cs typeface="+mn-cs"/>
                  <a:sym typeface="Helvetica Light"/>
                </a:defRPr>
              </a:pPr>
              <a:endParaRPr/>
            </a:p>
          </p:txBody>
        </p:sp>
      </p:grpSp>
      <p:sp>
        <p:nvSpPr>
          <p:cNvPr id="20" name="TextBox 19"/>
          <p:cNvSpPr txBox="1"/>
          <p:nvPr/>
        </p:nvSpPr>
        <p:spPr>
          <a:xfrm>
            <a:off x="5017133" y="6006921"/>
            <a:ext cx="1931170" cy="369332"/>
          </a:xfrm>
          <a:prstGeom prst="rect">
            <a:avLst/>
          </a:prstGeom>
          <a:noFill/>
        </p:spPr>
        <p:txBody>
          <a:bodyPr wrap="none" rtlCol="0">
            <a:spAutoFit/>
          </a:bodyPr>
          <a:lstStyle/>
          <a:p>
            <a:r>
              <a:rPr lang="en-US" b="1" dirty="0" smtClean="0">
                <a:solidFill>
                  <a:schemeClr val="bg1"/>
                </a:solidFill>
                <a:latin typeface="Microsoft YaHei" panose="020B0503020204020204" pitchFamily="34" charset="-122"/>
                <a:ea typeface="Microsoft YaHei" panose="020B0503020204020204" pitchFamily="34" charset="-122"/>
              </a:rPr>
              <a:t>Remove device</a:t>
            </a:r>
            <a:endParaRPr lang="en-US" b="1" dirty="0">
              <a:solidFill>
                <a:schemeClr val="bg1"/>
              </a:solidFill>
              <a:latin typeface="Microsoft YaHei" panose="020B0503020204020204" pitchFamily="34" charset="-122"/>
              <a:ea typeface="Microsoft YaHei" panose="020B0503020204020204" pitchFamily="34" charset="-122"/>
            </a:endParaRPr>
          </a:p>
        </p:txBody>
      </p:sp>
      <p:grpSp>
        <p:nvGrpSpPr>
          <p:cNvPr id="21" name="Group 20"/>
          <p:cNvGrpSpPr/>
          <p:nvPr/>
        </p:nvGrpSpPr>
        <p:grpSpPr>
          <a:xfrm>
            <a:off x="4458944" y="5844627"/>
            <a:ext cx="4922171" cy="705621"/>
            <a:chOff x="-2744168" y="2723377"/>
            <a:chExt cx="4922171" cy="705621"/>
          </a:xfrm>
        </p:grpSpPr>
        <p:sp>
          <p:nvSpPr>
            <p:cNvPr id="22" name="Shape 570"/>
            <p:cNvSpPr/>
            <p:nvPr/>
          </p:nvSpPr>
          <p:spPr>
            <a:xfrm flipV="1">
              <a:off x="370230" y="2723377"/>
              <a:ext cx="1807773" cy="705621"/>
            </a:xfrm>
            <a:prstGeom prst="roundRect">
              <a:avLst>
                <a:gd name="adj" fmla="val 19391"/>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p>
          </p:txBody>
        </p:sp>
        <p:sp>
          <p:nvSpPr>
            <p:cNvPr id="23" name="Shape 583"/>
            <p:cNvSpPr/>
            <p:nvPr/>
          </p:nvSpPr>
          <p:spPr>
            <a:xfrm rot="10800000" flipV="1">
              <a:off x="-2744168" y="2812179"/>
              <a:ext cx="516316" cy="516316"/>
            </a:xfrm>
            <a:prstGeom prst="rightArrow">
              <a:avLst>
                <a:gd name="adj1" fmla="val 32000"/>
                <a:gd name="adj2" fmla="val 64000"/>
              </a:avLst>
            </a:prstGeom>
            <a:solidFill>
              <a:schemeClr val="bg2">
                <a:lumMod val="90000"/>
              </a:schemeClr>
            </a:solidFill>
            <a:ln/>
          </p:spPr>
          <p:style>
            <a:lnRef idx="0">
              <a:schemeClr val="accent4"/>
            </a:lnRef>
            <a:fillRef idx="3">
              <a:schemeClr val="accent4"/>
            </a:fillRef>
            <a:effectRef idx="3">
              <a:schemeClr val="accent4"/>
            </a:effectRef>
            <a:fontRef idx="minor">
              <a:schemeClr val="lt1"/>
            </a:fontRef>
          </p:style>
          <p:txBody>
            <a:bodyPr lIns="50800" tIns="50800" rIns="50800" bIns="50800" anchor="ctr"/>
            <a:lstStyle/>
            <a:p>
              <a:pPr lvl="0">
                <a:defRPr sz="3200">
                  <a:solidFill>
                    <a:srgbClr val="FFFFFF"/>
                  </a:solidFill>
                  <a:latin typeface="+mn-lt"/>
                  <a:ea typeface="+mn-ea"/>
                  <a:cs typeface="+mn-cs"/>
                  <a:sym typeface="Helvetica Light"/>
                </a:defRPr>
              </a:pPr>
              <a:endParaRPr/>
            </a:p>
          </p:txBody>
        </p:sp>
      </p:grpSp>
      <p:sp>
        <p:nvSpPr>
          <p:cNvPr id="24" name="TextBox 23"/>
          <p:cNvSpPr txBox="1"/>
          <p:nvPr/>
        </p:nvSpPr>
        <p:spPr>
          <a:xfrm>
            <a:off x="7780556" y="6012771"/>
            <a:ext cx="1370055" cy="369332"/>
          </a:xfrm>
          <a:prstGeom prst="rect">
            <a:avLst/>
          </a:prstGeom>
          <a:noFill/>
        </p:spPr>
        <p:txBody>
          <a:bodyPr wrap="none" rtlCol="0">
            <a:spAutoFit/>
          </a:bodyPr>
          <a:lstStyle/>
          <a:p>
            <a:r>
              <a:rPr lang="en-US" b="1" dirty="0" smtClean="0">
                <a:solidFill>
                  <a:schemeClr val="bg1"/>
                </a:solidFill>
                <a:latin typeface="Microsoft YaHei" panose="020B0503020204020204" pitchFamily="34" charset="-122"/>
                <a:ea typeface="Microsoft YaHei" panose="020B0503020204020204" pitchFamily="34" charset="-122"/>
              </a:rPr>
              <a:t>Click right</a:t>
            </a:r>
            <a:endParaRPr lang="en-US" b="1" dirty="0">
              <a:solidFill>
                <a:schemeClr val="bg1"/>
              </a:solidFill>
              <a:latin typeface="Microsoft YaHei" panose="020B0503020204020204" pitchFamily="34" charset="-122"/>
              <a:ea typeface="Microsoft YaHei" panose="020B0503020204020204" pitchFamily="34" charset="-122"/>
            </a:endParaRPr>
          </a:p>
        </p:txBody>
      </p: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55</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100728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980"/>
          <p:cNvSpPr/>
          <p:nvPr/>
        </p:nvSpPr>
        <p:spPr>
          <a:xfrm>
            <a:off x="0" y="1041991"/>
            <a:ext cx="5405572" cy="5816009"/>
          </a:xfrm>
          <a:custGeom>
            <a:avLst/>
            <a:gdLst/>
            <a:ahLst/>
            <a:cxnLst>
              <a:cxn ang="0">
                <a:pos x="wd2" y="hd2"/>
              </a:cxn>
              <a:cxn ang="5400000">
                <a:pos x="wd2" y="hd2"/>
              </a:cxn>
              <a:cxn ang="10800000">
                <a:pos x="wd2" y="hd2"/>
              </a:cxn>
              <a:cxn ang="16200000">
                <a:pos x="wd2" y="hd2"/>
              </a:cxn>
            </a:cxnLst>
            <a:rect l="0" t="0" r="r" b="b"/>
            <a:pathLst>
              <a:path w="21600" h="21600" extrusionOk="0">
                <a:moveTo>
                  <a:pt x="63" y="0"/>
                </a:moveTo>
                <a:lnTo>
                  <a:pt x="21600" y="5454"/>
                </a:lnTo>
                <a:lnTo>
                  <a:pt x="21600" y="16851"/>
                </a:lnTo>
                <a:lnTo>
                  <a:pt x="0" y="21600"/>
                </a:lnTo>
                <a:lnTo>
                  <a:pt x="63" y="0"/>
                </a:lnTo>
                <a:close/>
              </a:path>
            </a:pathLst>
          </a:custGeom>
          <a:solidFill>
            <a:schemeClr val="accent1">
              <a:lumMod val="75000"/>
            </a:schemeClr>
          </a:solidFill>
          <a:ln w="12700">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sz="2400">
              <a:latin typeface="Microsoft YaHei Light" panose="020B0502040204020203" pitchFamily="34" charset="-122"/>
              <a:ea typeface="Microsoft YaHei Light" panose="020B0502040204020203" pitchFamily="34" charset="-122"/>
            </a:endParaRPr>
          </a:p>
        </p:txBody>
      </p:sp>
      <p:grpSp>
        <p:nvGrpSpPr>
          <p:cNvPr id="11" name="Group 983"/>
          <p:cNvGrpSpPr/>
          <p:nvPr/>
        </p:nvGrpSpPr>
        <p:grpSpPr>
          <a:xfrm>
            <a:off x="1926696" y="2695889"/>
            <a:ext cx="1552180" cy="1034074"/>
            <a:chOff x="0" y="0"/>
            <a:chExt cx="3046101" cy="2029335"/>
          </a:xfrm>
        </p:grpSpPr>
        <p:sp>
          <p:nvSpPr>
            <p:cNvPr id="12" name="Shape 981"/>
            <p:cNvSpPr/>
            <p:nvPr/>
          </p:nvSpPr>
          <p:spPr>
            <a:xfrm>
              <a:off x="0" y="0"/>
              <a:ext cx="3046102" cy="2029336"/>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100" b="1">
                  <a:latin typeface="Kontrapunkt Bob Bold"/>
                  <a:ea typeface="Kontrapunkt Bob Bold"/>
                  <a:cs typeface="Kontrapunkt Bob Bold"/>
                  <a:sym typeface="Kontrapunkt Bob Bold"/>
                </a:defRPr>
              </a:pPr>
              <a:endParaRPr sz="2400">
                <a:latin typeface="Microsoft YaHei Light" panose="020B0502040204020203" pitchFamily="34" charset="-122"/>
                <a:ea typeface="Microsoft YaHei Light" panose="020B0502040204020203" pitchFamily="34" charset="-122"/>
              </a:endParaRPr>
            </a:p>
          </p:txBody>
        </p:sp>
        <p:sp>
          <p:nvSpPr>
            <p:cNvPr id="13" name="Shape 982"/>
            <p:cNvSpPr/>
            <p:nvPr/>
          </p:nvSpPr>
          <p:spPr>
            <a:xfrm>
              <a:off x="1173783" y="470115"/>
              <a:ext cx="698536" cy="69853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100" b="1">
                  <a:latin typeface="Kontrapunkt Bob Bold"/>
                  <a:ea typeface="Kontrapunkt Bob Bold"/>
                  <a:cs typeface="Kontrapunkt Bob Bold"/>
                  <a:sym typeface="Kontrapunkt Bob Bold"/>
                </a:defRPr>
              </a:pPr>
              <a:endParaRPr sz="2400">
                <a:latin typeface="Microsoft YaHei Light" panose="020B0502040204020203" pitchFamily="34" charset="-122"/>
                <a:ea typeface="Microsoft YaHei Light" panose="020B0502040204020203" pitchFamily="34" charset="-122"/>
              </a:endParaRPr>
            </a:p>
          </p:txBody>
        </p:sp>
      </p:grpSp>
      <p:sp>
        <p:nvSpPr>
          <p:cNvPr id="2" name="Title 1"/>
          <p:cNvSpPr>
            <a:spLocks noGrp="1"/>
          </p:cNvSpPr>
          <p:nvPr>
            <p:ph type="title"/>
          </p:nvPr>
        </p:nvSpPr>
        <p:spPr>
          <a:xfrm>
            <a:off x="-239025" y="3729963"/>
            <a:ext cx="5805040" cy="1325563"/>
          </a:xfrm>
        </p:spPr>
        <p:txBody>
          <a:bodyPr>
            <a:normAutofit/>
          </a:bodyPr>
          <a:lstStyle/>
          <a:p>
            <a:pPr algn="ctr"/>
            <a:r>
              <a:rPr lang="en-US" sz="2400" b="1" dirty="0" smtClean="0">
                <a:solidFill>
                  <a:schemeClr val="bg1"/>
                </a:solidFill>
                <a:latin typeface="Microsoft YaHei Light" panose="020B0502040204020203" pitchFamily="34" charset="-122"/>
                <a:ea typeface="Microsoft YaHei Light" panose="020B0502040204020203" pitchFamily="34" charset="-122"/>
              </a:rPr>
              <a:t>Unit </a:t>
            </a:r>
            <a:r>
              <a:rPr lang="en-US" sz="2400" b="1" dirty="0" smtClean="0">
                <a:solidFill>
                  <a:schemeClr val="bg1"/>
                </a:solidFill>
                <a:latin typeface="Microsoft YaHei Light" panose="020B0502040204020203" pitchFamily="34" charset="-122"/>
                <a:ea typeface="Microsoft YaHei Light" panose="020B0502040204020203" pitchFamily="34" charset="-122"/>
              </a:rPr>
              <a:t>8 </a:t>
            </a:r>
            <a:r>
              <a:rPr lang="en-US" sz="2400" b="1" dirty="0" smtClean="0">
                <a:solidFill>
                  <a:schemeClr val="bg1"/>
                </a:solidFill>
                <a:latin typeface="Microsoft YaHei Light" panose="020B0502040204020203" pitchFamily="34" charset="-122"/>
                <a:ea typeface="Microsoft YaHei Light" panose="020B0502040204020203" pitchFamily="34" charset="-122"/>
              </a:rPr>
              <a:t>: </a:t>
            </a:r>
            <a:r>
              <a:rPr lang="en-US" sz="2400" b="1" dirty="0" smtClean="0">
                <a:solidFill>
                  <a:schemeClr val="bg1"/>
                </a:solidFill>
                <a:latin typeface="Microsoft YaHei Light" panose="020B0502040204020203" pitchFamily="34" charset="-122"/>
                <a:ea typeface="Microsoft YaHei Light" panose="020B0502040204020203" pitchFamily="34" charset="-122"/>
              </a:rPr>
              <a:t>Network Concepts</a:t>
            </a:r>
            <a:endParaRPr lang="en-US" sz="2400" b="1" dirty="0">
              <a:solidFill>
                <a:schemeClr val="bg1"/>
              </a:solidFill>
              <a:latin typeface="Microsoft YaHei Light" panose="020B0502040204020203" pitchFamily="34" charset="-122"/>
              <a:ea typeface="Microsoft YaHei Light" panose="020B0502040204020203" pitchFamily="34" charset="-122"/>
            </a:endParaRPr>
          </a:p>
        </p:txBody>
      </p:sp>
      <p:sp>
        <p:nvSpPr>
          <p:cNvPr id="3" name="Slide Number Placeholder 2"/>
          <p:cNvSpPr>
            <a:spLocks noGrp="1"/>
          </p:cNvSpPr>
          <p:nvPr>
            <p:ph type="sldNum" sz="quarter" idx="12"/>
          </p:nvPr>
        </p:nvSpPr>
        <p:spPr/>
        <p:txBody>
          <a:bodyPr/>
          <a:lstStyle/>
          <a:p>
            <a:fld id="{6D22F896-40B5-4ADD-8801-0D06FADFA095}" type="slidenum">
              <a:rPr lang="en-US" sz="1800" smtClean="0">
                <a:latin typeface="Microsoft YaHei Light" panose="020B0502040204020203" pitchFamily="34" charset="-122"/>
                <a:ea typeface="Microsoft YaHei Light" panose="020B0502040204020203" pitchFamily="34" charset="-122"/>
              </a:rPr>
              <a:t>56</a:t>
            </a:fld>
            <a:endParaRPr lang="en-US" sz="1800" dirty="0">
              <a:latin typeface="Microsoft YaHei Light" panose="020B0502040204020203" pitchFamily="34" charset="-122"/>
              <a:ea typeface="Microsoft YaHei Light" panose="020B0502040204020203" pitchFamily="34" charset="-122"/>
            </a:endParaRPr>
          </a:p>
        </p:txBody>
      </p:sp>
      <p:sp>
        <p:nvSpPr>
          <p:cNvPr id="4" name="TextBox 3"/>
          <p:cNvSpPr txBox="1"/>
          <p:nvPr/>
        </p:nvSpPr>
        <p:spPr>
          <a:xfrm>
            <a:off x="6009866" y="2057169"/>
            <a:ext cx="5201468" cy="3785652"/>
          </a:xfrm>
          <a:prstGeom prst="rect">
            <a:avLst/>
          </a:prstGeom>
          <a:noFill/>
        </p:spPr>
        <p:txBody>
          <a:bodyPr wrap="square" rtlCol="0">
            <a:spAutoFit/>
          </a:bodyPr>
          <a:lstStyle/>
          <a:p>
            <a:pPr marL="285750" indent="-285750">
              <a:lnSpc>
                <a:spcPct val="150000"/>
              </a:lnSpc>
              <a:buBlip>
                <a:blip r:embed="rId2"/>
              </a:buBlip>
            </a:pPr>
            <a:r>
              <a:rPr lang="en-GB" sz="2000" dirty="0" smtClean="0">
                <a:latin typeface="Microsoft YaHei Light" panose="020B0502040204020203" pitchFamily="34" charset="-122"/>
                <a:ea typeface="Microsoft YaHei Light" panose="020B0502040204020203" pitchFamily="34" charset="-122"/>
              </a:rPr>
              <a:t> Networks</a:t>
            </a:r>
          </a:p>
          <a:p>
            <a:pPr marL="285750" indent="-285750">
              <a:lnSpc>
                <a:spcPct val="150000"/>
              </a:lnSpc>
              <a:buBlip>
                <a:blip r:embed="rId2"/>
              </a:buBlip>
            </a:pPr>
            <a:r>
              <a:rPr lang="en-GB" sz="2000" dirty="0">
                <a:latin typeface="Microsoft YaHei Light" panose="020B0502040204020203" pitchFamily="34" charset="-122"/>
                <a:ea typeface="Microsoft YaHei Light" panose="020B0502040204020203" pitchFamily="34" charset="-122"/>
              </a:rPr>
              <a:t> </a:t>
            </a:r>
            <a:r>
              <a:rPr lang="en-GB" sz="2000" dirty="0" smtClean="0">
                <a:latin typeface="Microsoft YaHei Light" panose="020B0502040204020203" pitchFamily="34" charset="-122"/>
                <a:ea typeface="Microsoft YaHei Light" panose="020B0502040204020203" pitchFamily="34" charset="-122"/>
              </a:rPr>
              <a:t>The Internet</a:t>
            </a:r>
          </a:p>
          <a:p>
            <a:pPr marL="285750" indent="-285750">
              <a:lnSpc>
                <a:spcPct val="150000"/>
              </a:lnSpc>
              <a:buBlip>
                <a:blip r:embed="rId2"/>
              </a:buBlip>
            </a:pPr>
            <a:r>
              <a:rPr lang="en-GB" sz="2000" dirty="0">
                <a:latin typeface="Microsoft YaHei Light" panose="020B0502040204020203" pitchFamily="34" charset="-122"/>
                <a:ea typeface="Microsoft YaHei Light" panose="020B0502040204020203" pitchFamily="34" charset="-122"/>
              </a:rPr>
              <a:t> </a:t>
            </a:r>
            <a:r>
              <a:rPr lang="en-GB" sz="2000" dirty="0" smtClean="0">
                <a:latin typeface="Microsoft YaHei Light" panose="020B0502040204020203" pitchFamily="34" charset="-122"/>
                <a:ea typeface="Microsoft YaHei Light" panose="020B0502040204020203" pitchFamily="34" charset="-122"/>
              </a:rPr>
              <a:t>Connecting to The Internet</a:t>
            </a:r>
          </a:p>
          <a:p>
            <a:pPr marL="285750" indent="-285750">
              <a:lnSpc>
                <a:spcPct val="150000"/>
              </a:lnSpc>
              <a:buBlip>
                <a:blip r:embed="rId2"/>
              </a:buBlip>
            </a:pPr>
            <a:r>
              <a:rPr lang="en-GB" sz="2000" dirty="0">
                <a:latin typeface="Microsoft YaHei Light" panose="020B0502040204020203" pitchFamily="34" charset="-122"/>
                <a:ea typeface="Microsoft YaHei Light" panose="020B0502040204020203" pitchFamily="34" charset="-122"/>
              </a:rPr>
              <a:t> </a:t>
            </a:r>
            <a:r>
              <a:rPr lang="en-GB" sz="2000" dirty="0" smtClean="0">
                <a:latin typeface="Microsoft YaHei Light" panose="020B0502040204020203" pitchFamily="34" charset="-122"/>
                <a:ea typeface="Microsoft YaHei Light" panose="020B0502040204020203" pitchFamily="34" charset="-122"/>
              </a:rPr>
              <a:t>Choosing an ISP</a:t>
            </a:r>
          </a:p>
          <a:p>
            <a:pPr marL="285750" indent="-285750">
              <a:lnSpc>
                <a:spcPct val="150000"/>
              </a:lnSpc>
              <a:buBlip>
                <a:blip r:embed="rId2"/>
              </a:buBlip>
            </a:pPr>
            <a:r>
              <a:rPr lang="en-GB" sz="2000" dirty="0">
                <a:latin typeface="Microsoft YaHei Light" panose="020B0502040204020203" pitchFamily="34" charset="-122"/>
                <a:ea typeface="Microsoft YaHei Light" panose="020B0502040204020203" pitchFamily="34" charset="-122"/>
              </a:rPr>
              <a:t> </a:t>
            </a:r>
            <a:r>
              <a:rPr lang="en-GB" sz="2000" dirty="0" smtClean="0">
                <a:latin typeface="Microsoft YaHei Light" panose="020B0502040204020203" pitchFamily="34" charset="-122"/>
                <a:ea typeface="Microsoft YaHei Light" panose="020B0502040204020203" pitchFamily="34" charset="-122"/>
              </a:rPr>
              <a:t>Wi-Fi Networks</a:t>
            </a:r>
          </a:p>
          <a:p>
            <a:pPr marL="285750" indent="-285750">
              <a:lnSpc>
                <a:spcPct val="150000"/>
              </a:lnSpc>
              <a:buBlip>
                <a:blip r:embed="rId2"/>
              </a:buBlip>
            </a:pPr>
            <a:r>
              <a:rPr lang="en-GB" sz="2000" dirty="0">
                <a:latin typeface="Microsoft YaHei Light" panose="020B0502040204020203" pitchFamily="34" charset="-122"/>
                <a:ea typeface="Microsoft YaHei Light" panose="020B0502040204020203" pitchFamily="34" charset="-122"/>
              </a:rPr>
              <a:t> </a:t>
            </a:r>
            <a:r>
              <a:rPr lang="en-GB" sz="2000" dirty="0" smtClean="0">
                <a:latin typeface="Microsoft YaHei Light" panose="020B0502040204020203" pitchFamily="34" charset="-122"/>
                <a:ea typeface="Microsoft YaHei Light" panose="020B0502040204020203" pitchFamily="34" charset="-122"/>
              </a:rPr>
              <a:t>Communication Online</a:t>
            </a:r>
          </a:p>
          <a:p>
            <a:pPr marL="285750" indent="-285750">
              <a:lnSpc>
                <a:spcPct val="150000"/>
              </a:lnSpc>
              <a:buBlip>
                <a:blip r:embed="rId2"/>
              </a:buBlip>
            </a:pPr>
            <a:r>
              <a:rPr lang="en-GB" sz="2000" dirty="0" smtClean="0">
                <a:latin typeface="Microsoft YaHei Light" panose="020B0502040204020203" pitchFamily="34" charset="-122"/>
                <a:ea typeface="Microsoft YaHei Light" panose="020B0502040204020203" pitchFamily="34" charset="-122"/>
              </a:rPr>
              <a:t> Passwords</a:t>
            </a:r>
          </a:p>
          <a:p>
            <a:pPr marL="285750" indent="-285750">
              <a:lnSpc>
                <a:spcPct val="150000"/>
              </a:lnSpc>
              <a:buBlip>
                <a:blip r:embed="rId2"/>
              </a:buBlip>
            </a:pPr>
            <a:r>
              <a:rPr lang="en-GB" sz="2000" dirty="0">
                <a:latin typeface="Microsoft YaHei Light" panose="020B0502040204020203" pitchFamily="34" charset="-122"/>
                <a:ea typeface="Microsoft YaHei Light" panose="020B0502040204020203" pitchFamily="34" charset="-122"/>
              </a:rPr>
              <a:t> </a:t>
            </a:r>
            <a:r>
              <a:rPr lang="en-GB" sz="2000" dirty="0" smtClean="0">
                <a:latin typeface="Microsoft YaHei Light" panose="020B0502040204020203" pitchFamily="34" charset="-122"/>
                <a:ea typeface="Microsoft YaHei Light" panose="020B0502040204020203" pitchFamily="34" charset="-122"/>
              </a:rPr>
              <a:t>Computer Viruses</a:t>
            </a:r>
            <a:endParaRPr lang="en-GB" sz="2000" dirty="0" smtClean="0">
              <a:latin typeface="Microsoft YaHei Light" panose="020B0502040204020203" pitchFamily="34" charset="-122"/>
              <a:ea typeface="Microsoft YaHei Light" panose="020B0502040204020203" pitchFamily="34" charset="-122"/>
            </a:endParaRPr>
          </a:p>
        </p:txBody>
      </p:sp>
    </p:spTree>
    <p:extLst>
      <p:ext uri="{BB962C8B-B14F-4D97-AF65-F5344CB8AC3E}">
        <p14:creationId xmlns:p14="http://schemas.microsoft.com/office/powerpoint/2010/main" val="378191551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Rectangle 5"/>
          <p:cNvSpPr/>
          <p:nvPr/>
        </p:nvSpPr>
        <p:spPr>
          <a:xfrm>
            <a:off x="686168" y="1213174"/>
            <a:ext cx="10932179" cy="461665"/>
          </a:xfrm>
          <a:prstGeom prst="rect">
            <a:avLst/>
          </a:prstGeom>
        </p:spPr>
        <p:txBody>
          <a:bodyPr wrap="square">
            <a:spAutoFit/>
          </a:bodyPr>
          <a:lstStyle/>
          <a:p>
            <a:pPr defTabSz="914400">
              <a:defRPr/>
            </a:pPr>
            <a:r>
              <a:rPr lang="en-US" sz="2400" b="1" dirty="0" smtClean="0">
                <a:latin typeface="Microsoft YaHei" panose="020B0503020204020204" pitchFamily="34" charset="-122"/>
                <a:ea typeface="Microsoft YaHei" panose="020B0503020204020204" pitchFamily="34" charset="-122"/>
              </a:rPr>
              <a:t>Networks</a:t>
            </a:r>
            <a:endParaRPr lang="en-GB"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86168" y="1979446"/>
            <a:ext cx="10889302" cy="738664"/>
          </a:xfrm>
          <a:prstGeom prst="rect">
            <a:avLst/>
          </a:prstGeom>
          <a:noFill/>
        </p:spPr>
        <p:txBody>
          <a:bodyPr wrap="square" lIns="0" tIns="0" rIns="0" bIns="0" rtlCol="0">
            <a:spAutoFit/>
          </a:bodyPr>
          <a:lstStyle/>
          <a:p>
            <a:pPr algn="thaiDist"/>
            <a:r>
              <a:rPr lang="en-US" sz="1600" b="1" dirty="0">
                <a:latin typeface="Microsoft YaHei Light" panose="020B0502040204020203" pitchFamily="34" charset="-122"/>
                <a:ea typeface="Microsoft YaHei Light" panose="020B0502040204020203" pitchFamily="34" charset="-122"/>
              </a:rPr>
              <a:t>Networking</a:t>
            </a:r>
            <a:r>
              <a:rPr lang="en-US" sz="1600" dirty="0">
                <a:latin typeface="Microsoft YaHei Light" panose="020B0502040204020203" pitchFamily="34" charset="-122"/>
                <a:ea typeface="Microsoft YaHei Light" panose="020B0502040204020203" pitchFamily="34" charset="-122"/>
              </a:rPr>
              <a:t> is simply the process of building positive, advantageous relationships, either by making a </a:t>
            </a:r>
            <a:r>
              <a:rPr lang="en-US" sz="1600" b="1" dirty="0">
                <a:latin typeface="Microsoft YaHei Light" panose="020B0502040204020203" pitchFamily="34" charset="-122"/>
                <a:ea typeface="Microsoft YaHei Light" panose="020B0502040204020203" pitchFamily="34" charset="-122"/>
              </a:rPr>
              <a:t>connection</a:t>
            </a:r>
            <a:r>
              <a:rPr lang="en-US" sz="1600" dirty="0">
                <a:latin typeface="Microsoft YaHei Light" panose="020B0502040204020203" pitchFamily="34" charset="-122"/>
                <a:ea typeface="Microsoft YaHei Light" panose="020B0502040204020203" pitchFamily="34" charset="-122"/>
              </a:rPr>
              <a:t> with someone in person or online. While some people have an easier time making new connections than others, it's important to remember that everyone is capable of networking.</a:t>
            </a:r>
            <a:endParaRPr lang="nl-NL" sz="1600" b="1" dirty="0" smtClean="0">
              <a:latin typeface="Microsoft YaHei Light" panose="020B0502040204020203" pitchFamily="34" charset="-122"/>
              <a:ea typeface="Microsoft YaHei Light" panose="020B0502040204020203" pitchFamily="34" charset="-122"/>
            </a:endParaRPr>
          </a:p>
        </p:txBody>
      </p: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57</a:t>
            </a:fld>
            <a:endParaRPr lang="en-US" sz="1800" dirty="0">
              <a:latin typeface="Microsoft YaHei" panose="020B0503020204020204" pitchFamily="34" charset="-122"/>
              <a:ea typeface="Microsoft YaHei" panose="020B0503020204020204" pitchFamily="34" charset="-122"/>
            </a:endParaRPr>
          </a:p>
        </p:txBody>
      </p:sp>
      <p:pic>
        <p:nvPicPr>
          <p:cNvPr id="3" name="Picture 2"/>
          <p:cNvPicPr>
            <a:picLocks noChangeAspect="1"/>
          </p:cNvPicPr>
          <p:nvPr/>
        </p:nvPicPr>
        <p:blipFill>
          <a:blip r:embed="rId2"/>
          <a:stretch>
            <a:fillRect/>
          </a:stretch>
        </p:blipFill>
        <p:spPr>
          <a:xfrm>
            <a:off x="2244943" y="2948529"/>
            <a:ext cx="7693141" cy="3505053"/>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0527727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Rectangle 5"/>
          <p:cNvSpPr/>
          <p:nvPr/>
        </p:nvSpPr>
        <p:spPr>
          <a:xfrm>
            <a:off x="686168" y="1213174"/>
            <a:ext cx="10932179" cy="461665"/>
          </a:xfrm>
          <a:prstGeom prst="rect">
            <a:avLst/>
          </a:prstGeom>
        </p:spPr>
        <p:txBody>
          <a:bodyPr wrap="square">
            <a:spAutoFit/>
          </a:bodyPr>
          <a:lstStyle/>
          <a:p>
            <a:pPr defTabSz="914400">
              <a:defRPr/>
            </a:pPr>
            <a:r>
              <a:rPr lang="en-US" sz="2400" b="1" dirty="0" smtClean="0">
                <a:latin typeface="Microsoft YaHei" panose="020B0503020204020204" pitchFamily="34" charset="-122"/>
                <a:ea typeface="Microsoft YaHei" panose="020B0503020204020204" pitchFamily="34" charset="-122"/>
              </a:rPr>
              <a:t>The Internet</a:t>
            </a:r>
            <a:endParaRPr lang="en-GB" sz="2400" b="1" dirty="0">
              <a:latin typeface="Microsoft YaHei" panose="020B0503020204020204" pitchFamily="34" charset="-122"/>
              <a:ea typeface="Microsoft YaHei" panose="020B0503020204020204" pitchFamily="34" charset="-122"/>
            </a:endParaRPr>
          </a:p>
        </p:txBody>
      </p:sp>
      <p:sp>
        <p:nvSpPr>
          <p:cNvPr id="9" name="Shape 3961"/>
          <p:cNvSpPr/>
          <p:nvPr/>
        </p:nvSpPr>
        <p:spPr>
          <a:xfrm rot="370082" flipV="1">
            <a:off x="8592506" y="2254016"/>
            <a:ext cx="141695" cy="152935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386" y="9302"/>
                  <a:pt x="8586" y="2102"/>
                  <a:pt x="21600" y="0"/>
                </a:cubicBezTo>
              </a:path>
            </a:pathLst>
          </a:custGeom>
          <a:ln w="28575">
            <a:solidFill>
              <a:srgbClr val="53585F"/>
            </a:solidFill>
            <a:prstDash val="sysDash"/>
            <a:miter lim="400000"/>
            <a:headEnd type="oval"/>
            <a:tailEnd type="triangle"/>
          </a:ln>
        </p:spPr>
        <p:txBody>
          <a:bodyPr/>
          <a:lstStyle/>
          <a:p>
            <a:pPr lvl="0"/>
            <a:endParaRPr>
              <a:latin typeface="Microsoft YaHei" panose="020B0503020204020204" pitchFamily="34" charset="-122"/>
              <a:ea typeface="Microsoft YaHei" panose="020B0503020204020204" pitchFamily="34" charset="-122"/>
            </a:endParaRPr>
          </a:p>
        </p:txBody>
      </p:sp>
      <p:sp>
        <p:nvSpPr>
          <p:cNvPr id="8" name="TextBox 7"/>
          <p:cNvSpPr txBox="1"/>
          <p:nvPr/>
        </p:nvSpPr>
        <p:spPr>
          <a:xfrm>
            <a:off x="609600" y="1979446"/>
            <a:ext cx="5012502" cy="2462213"/>
          </a:xfrm>
          <a:prstGeom prst="rect">
            <a:avLst/>
          </a:prstGeom>
          <a:noFill/>
        </p:spPr>
        <p:txBody>
          <a:bodyPr wrap="square" lIns="0" tIns="0" rIns="0" bIns="0" rtlCol="0">
            <a:spAutoFit/>
          </a:bodyPr>
          <a:lstStyle/>
          <a:p>
            <a:pPr algn="thaiDist"/>
            <a:r>
              <a:rPr lang="en-US" sz="1600" dirty="0">
                <a:latin typeface="Microsoft YaHei Light" panose="020B0502040204020203" pitchFamily="34" charset="-122"/>
                <a:ea typeface="Microsoft YaHei Light" panose="020B0502040204020203" pitchFamily="34" charset="-122"/>
              </a:rPr>
              <a:t>The Internet is a </a:t>
            </a:r>
            <a:r>
              <a:rPr lang="en-US" sz="1600" b="1" dirty="0">
                <a:latin typeface="Microsoft YaHei Light" panose="020B0502040204020203" pitchFamily="34" charset="-122"/>
                <a:ea typeface="Microsoft YaHei Light" panose="020B0502040204020203" pitchFamily="34" charset="-122"/>
              </a:rPr>
              <a:t>global network</a:t>
            </a:r>
            <a:r>
              <a:rPr lang="en-US" sz="1600" dirty="0">
                <a:latin typeface="Microsoft YaHei Light" panose="020B0502040204020203" pitchFamily="34" charset="-122"/>
                <a:ea typeface="Microsoft YaHei Light" panose="020B0502040204020203" pitchFamily="34" charset="-122"/>
              </a:rPr>
              <a:t> of billions of computers and other electronic devices. With the Internet, it's possible to access almost any information, communicate with anyone else in the world, and do much more.</a:t>
            </a:r>
          </a:p>
          <a:p>
            <a:pPr algn="thaiDist"/>
            <a:endParaRPr lang="en-US" sz="1600" dirty="0">
              <a:latin typeface="Microsoft YaHei Light" panose="020B0502040204020203" pitchFamily="34" charset="-122"/>
              <a:ea typeface="Microsoft YaHei Light" panose="020B0502040204020203" pitchFamily="34" charset="-122"/>
            </a:endParaRPr>
          </a:p>
          <a:p>
            <a:pPr algn="thaiDist"/>
            <a:r>
              <a:rPr lang="en-US" sz="1600" dirty="0">
                <a:latin typeface="Microsoft YaHei Light" panose="020B0502040204020203" pitchFamily="34" charset="-122"/>
                <a:ea typeface="Microsoft YaHei Light" panose="020B0502040204020203" pitchFamily="34" charset="-122"/>
              </a:rPr>
              <a:t>You can do all of this by connecting a computer to the Internet, which is also called </a:t>
            </a:r>
            <a:r>
              <a:rPr lang="en-US" sz="1600" b="1" dirty="0">
                <a:latin typeface="Microsoft YaHei Light" panose="020B0502040204020203" pitchFamily="34" charset="-122"/>
                <a:ea typeface="Microsoft YaHei Light" panose="020B0502040204020203" pitchFamily="34" charset="-122"/>
              </a:rPr>
              <a:t>going online</a:t>
            </a:r>
            <a:r>
              <a:rPr lang="en-US" sz="1600" dirty="0">
                <a:latin typeface="Microsoft YaHei Light" panose="020B0502040204020203" pitchFamily="34" charset="-122"/>
                <a:ea typeface="Microsoft YaHei Light" panose="020B0502040204020203" pitchFamily="34" charset="-122"/>
              </a:rPr>
              <a:t>. When someone says a computer is online, it's just another way of saying it's connected to the Internet.</a:t>
            </a:r>
            <a:endParaRPr lang="nl-NL" sz="1600" b="1" dirty="0" smtClean="0">
              <a:latin typeface="Microsoft YaHei Light" panose="020B0502040204020203" pitchFamily="34" charset="-122"/>
              <a:ea typeface="Microsoft YaHei Light" panose="020B0502040204020203" pitchFamily="34" charset="-122"/>
            </a:endParaRPr>
          </a:p>
        </p:txBody>
      </p:sp>
      <p:sp>
        <p:nvSpPr>
          <p:cNvPr id="10" name="Shape 3961"/>
          <p:cNvSpPr/>
          <p:nvPr/>
        </p:nvSpPr>
        <p:spPr>
          <a:xfrm rot="5964254" flipV="1">
            <a:off x="8994198" y="2722993"/>
            <a:ext cx="1425016" cy="114238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386" y="9302"/>
                  <a:pt x="8586" y="2102"/>
                  <a:pt x="21600" y="0"/>
                </a:cubicBezTo>
              </a:path>
            </a:pathLst>
          </a:custGeom>
          <a:ln w="28575">
            <a:solidFill>
              <a:srgbClr val="53585F"/>
            </a:solidFill>
            <a:prstDash val="sysDash"/>
            <a:miter lim="400000"/>
            <a:headEnd type="oval"/>
            <a:tailEnd type="triangle"/>
          </a:ln>
        </p:spPr>
        <p:txBody>
          <a:bodyPr/>
          <a:lstStyle/>
          <a:p>
            <a:pPr lvl="0"/>
            <a:endParaRPr>
              <a:latin typeface="Microsoft YaHei" panose="020B0503020204020204" pitchFamily="34" charset="-122"/>
              <a:ea typeface="Microsoft YaHei" panose="020B0503020204020204" pitchFamily="34" charset="-122"/>
            </a:endParaRPr>
          </a:p>
        </p:txBody>
      </p:sp>
      <p:sp>
        <p:nvSpPr>
          <p:cNvPr id="11" name="Shape 3961"/>
          <p:cNvSpPr/>
          <p:nvPr/>
        </p:nvSpPr>
        <p:spPr>
          <a:xfrm rot="5964254" flipV="1">
            <a:off x="10054213" y="3328167"/>
            <a:ext cx="143577" cy="17530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386" y="9302"/>
                  <a:pt x="8586" y="2102"/>
                  <a:pt x="21600" y="0"/>
                </a:cubicBezTo>
              </a:path>
            </a:pathLst>
          </a:custGeom>
          <a:ln w="28575">
            <a:solidFill>
              <a:srgbClr val="53585F"/>
            </a:solidFill>
            <a:prstDash val="sysDash"/>
            <a:miter lim="400000"/>
            <a:headEnd type="oval"/>
            <a:tailEnd type="triangle"/>
          </a:ln>
        </p:spPr>
        <p:txBody>
          <a:bodyPr/>
          <a:lstStyle/>
          <a:p>
            <a:pPr lvl="0"/>
            <a:endParaRPr>
              <a:latin typeface="Microsoft YaHei" panose="020B0503020204020204" pitchFamily="34" charset="-122"/>
              <a:ea typeface="Microsoft YaHei" panose="020B0503020204020204" pitchFamily="34" charset="-122"/>
            </a:endParaRPr>
          </a:p>
        </p:txBody>
      </p:sp>
      <p:sp>
        <p:nvSpPr>
          <p:cNvPr id="12" name="Shape 3961"/>
          <p:cNvSpPr/>
          <p:nvPr/>
        </p:nvSpPr>
        <p:spPr>
          <a:xfrm rot="5198801" flipH="1" flipV="1">
            <a:off x="9368620" y="4666995"/>
            <a:ext cx="765834" cy="121925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386" y="9302"/>
                  <a:pt x="8586" y="2102"/>
                  <a:pt x="21600" y="0"/>
                </a:cubicBezTo>
              </a:path>
            </a:pathLst>
          </a:custGeom>
          <a:ln w="28575">
            <a:solidFill>
              <a:srgbClr val="53585F"/>
            </a:solidFill>
            <a:prstDash val="sysDash"/>
            <a:miter lim="400000"/>
            <a:headEnd type="oval"/>
            <a:tailEnd type="triangle"/>
          </a:ln>
        </p:spPr>
        <p:txBody>
          <a:bodyPr/>
          <a:lstStyle/>
          <a:p>
            <a:pPr lvl="0"/>
            <a:endParaRPr>
              <a:latin typeface="Microsoft YaHei" panose="020B0503020204020204" pitchFamily="34" charset="-122"/>
              <a:ea typeface="Microsoft YaHei" panose="020B0503020204020204" pitchFamily="34" charset="-122"/>
            </a:endParaRPr>
          </a:p>
        </p:txBody>
      </p:sp>
      <p:sp>
        <p:nvSpPr>
          <p:cNvPr id="13" name="Shape 3961"/>
          <p:cNvSpPr/>
          <p:nvPr/>
        </p:nvSpPr>
        <p:spPr>
          <a:xfrm rot="9114388" flipH="1" flipV="1">
            <a:off x="8437953" y="4948238"/>
            <a:ext cx="293717" cy="86475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386" y="9302"/>
                  <a:pt x="8586" y="2102"/>
                  <a:pt x="21600" y="0"/>
                </a:cubicBezTo>
              </a:path>
            </a:pathLst>
          </a:custGeom>
          <a:ln w="28575">
            <a:solidFill>
              <a:srgbClr val="53585F"/>
            </a:solidFill>
            <a:prstDash val="sysDash"/>
            <a:miter lim="400000"/>
            <a:headEnd type="oval"/>
            <a:tailEnd type="triangle"/>
          </a:ln>
        </p:spPr>
        <p:txBody>
          <a:bodyPr/>
          <a:lstStyle/>
          <a:p>
            <a:pPr lvl="0"/>
            <a:endParaRPr>
              <a:latin typeface="Microsoft YaHei" panose="020B0503020204020204" pitchFamily="34" charset="-122"/>
              <a:ea typeface="Microsoft YaHei" panose="020B0503020204020204" pitchFamily="34" charset="-122"/>
            </a:endParaRPr>
          </a:p>
        </p:txBody>
      </p:sp>
      <p:sp>
        <p:nvSpPr>
          <p:cNvPr id="14" name="Shape 3961"/>
          <p:cNvSpPr/>
          <p:nvPr/>
        </p:nvSpPr>
        <p:spPr>
          <a:xfrm rot="13116506" flipH="1" flipV="1">
            <a:off x="7376554" y="4623137"/>
            <a:ext cx="251114" cy="143861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386" y="9302"/>
                  <a:pt x="8586" y="2102"/>
                  <a:pt x="21600" y="0"/>
                </a:cubicBezTo>
              </a:path>
            </a:pathLst>
          </a:custGeom>
          <a:ln w="28575">
            <a:solidFill>
              <a:srgbClr val="53585F"/>
            </a:solidFill>
            <a:prstDash val="sysDash"/>
            <a:miter lim="400000"/>
            <a:headEnd type="oval"/>
            <a:tailEnd type="triangle"/>
          </a:ln>
        </p:spPr>
        <p:txBody>
          <a:bodyPr/>
          <a:lstStyle/>
          <a:p>
            <a:pPr lvl="0"/>
            <a:endParaRPr>
              <a:latin typeface="Microsoft YaHei" panose="020B0503020204020204" pitchFamily="34" charset="-122"/>
              <a:ea typeface="Microsoft YaHei" panose="020B0503020204020204" pitchFamily="34" charset="-122"/>
            </a:endParaRPr>
          </a:p>
        </p:txBody>
      </p:sp>
      <p:sp>
        <p:nvSpPr>
          <p:cNvPr id="15" name="Shape 3961"/>
          <p:cNvSpPr/>
          <p:nvPr/>
        </p:nvSpPr>
        <p:spPr>
          <a:xfrm rot="15305135" flipH="1" flipV="1">
            <a:off x="6942218" y="3504913"/>
            <a:ext cx="497121" cy="164401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386" y="9302"/>
                  <a:pt x="8586" y="2102"/>
                  <a:pt x="21600" y="0"/>
                </a:cubicBezTo>
              </a:path>
            </a:pathLst>
          </a:custGeom>
          <a:ln w="28575">
            <a:solidFill>
              <a:srgbClr val="53585F"/>
            </a:solidFill>
            <a:prstDash val="sysDash"/>
            <a:miter lim="400000"/>
            <a:headEnd type="oval"/>
            <a:tailEnd type="triangle"/>
          </a:ln>
        </p:spPr>
        <p:txBody>
          <a:bodyPr/>
          <a:lstStyle/>
          <a:p>
            <a:pPr lvl="0"/>
            <a:endParaRPr>
              <a:latin typeface="Microsoft YaHei" panose="020B0503020204020204" pitchFamily="34" charset="-122"/>
              <a:ea typeface="Microsoft YaHei" panose="020B0503020204020204" pitchFamily="34" charset="-122"/>
            </a:endParaRPr>
          </a:p>
        </p:txBody>
      </p:sp>
      <p:sp>
        <p:nvSpPr>
          <p:cNvPr id="16" name="Shape 3961"/>
          <p:cNvSpPr/>
          <p:nvPr/>
        </p:nvSpPr>
        <p:spPr>
          <a:xfrm rot="20365704" flipV="1">
            <a:off x="7208278" y="2643754"/>
            <a:ext cx="596361" cy="14994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386" y="9302"/>
                  <a:pt x="8586" y="2102"/>
                  <a:pt x="21600" y="0"/>
                </a:cubicBezTo>
              </a:path>
            </a:pathLst>
          </a:custGeom>
          <a:ln w="28575">
            <a:solidFill>
              <a:srgbClr val="53585F"/>
            </a:solidFill>
            <a:prstDash val="sysDash"/>
            <a:miter lim="400000"/>
            <a:headEnd type="oval"/>
            <a:tailEnd type="triangle"/>
          </a:ln>
        </p:spPr>
        <p:txBody>
          <a:bodyPr/>
          <a:lstStyle/>
          <a:p>
            <a:pPr lvl="0"/>
            <a:endParaRPr>
              <a:latin typeface="Microsoft YaHei" panose="020B0503020204020204" pitchFamily="34" charset="-122"/>
              <a:ea typeface="Microsoft YaHei" panose="020B0503020204020204" pitchFamily="34" charset="-122"/>
            </a:endParaRPr>
          </a:p>
        </p:txBody>
      </p:sp>
      <p:pic>
        <p:nvPicPr>
          <p:cNvPr id="7" name="Picture 6"/>
          <p:cNvPicPr>
            <a:picLocks noChangeAspect="1"/>
          </p:cNvPicPr>
          <p:nvPr/>
        </p:nvPicPr>
        <p:blipFill>
          <a:blip r:embed="rId2"/>
          <a:stretch>
            <a:fillRect/>
          </a:stretch>
        </p:blipFill>
        <p:spPr>
          <a:xfrm>
            <a:off x="5832917" y="2021305"/>
            <a:ext cx="5785430" cy="4522703"/>
          </a:xfrm>
          <a:prstGeom prst="rect">
            <a:avLst/>
          </a:prstGeom>
        </p:spPr>
      </p:pic>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58</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93200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Rectangle 5"/>
          <p:cNvSpPr/>
          <p:nvPr/>
        </p:nvSpPr>
        <p:spPr>
          <a:xfrm>
            <a:off x="686168" y="1213174"/>
            <a:ext cx="10932179" cy="461665"/>
          </a:xfrm>
          <a:prstGeom prst="rect">
            <a:avLst/>
          </a:prstGeom>
        </p:spPr>
        <p:txBody>
          <a:bodyPr wrap="square">
            <a:spAutoFit/>
          </a:bodyPr>
          <a:lstStyle/>
          <a:p>
            <a:pPr defTabSz="914400">
              <a:defRPr/>
            </a:pPr>
            <a:r>
              <a:rPr lang="en-US" sz="2400" b="1" dirty="0" smtClean="0">
                <a:latin typeface="Microsoft YaHei" panose="020B0503020204020204" pitchFamily="34" charset="-122"/>
                <a:ea typeface="Microsoft YaHei" panose="020B0503020204020204" pitchFamily="34" charset="-122"/>
              </a:rPr>
              <a:t>Connecting to the Internet</a:t>
            </a:r>
            <a:endParaRPr lang="en-GB" sz="2400" b="1" dirty="0">
              <a:latin typeface="Microsoft YaHei" panose="020B0503020204020204" pitchFamily="34" charset="-122"/>
              <a:ea typeface="Microsoft YaHei" panose="020B0503020204020204" pitchFamily="34" charset="-122"/>
            </a:endParaRPr>
          </a:p>
        </p:txBody>
      </p:sp>
      <p:graphicFrame>
        <p:nvGraphicFramePr>
          <p:cNvPr id="7" name="Table 6"/>
          <p:cNvGraphicFramePr>
            <a:graphicFrameLocks noGrp="1"/>
          </p:cNvGraphicFramePr>
          <p:nvPr>
            <p:extLst>
              <p:ext uri="{D42A27DB-BD31-4B8C-83A1-F6EECF244321}">
                <p14:modId xmlns:p14="http://schemas.microsoft.com/office/powerpoint/2010/main" val="3209716826"/>
              </p:ext>
            </p:extLst>
          </p:nvPr>
        </p:nvGraphicFramePr>
        <p:xfrm>
          <a:off x="1245677" y="3065924"/>
          <a:ext cx="9624446" cy="3058160"/>
        </p:xfrm>
        <a:graphic>
          <a:graphicData uri="http://schemas.openxmlformats.org/drawingml/2006/table">
            <a:tbl>
              <a:tblPr firstRow="1" bandRow="1">
                <a:tableStyleId>{5C22544A-7EE6-4342-B048-85BDC9FD1C3A}</a:tableStyleId>
              </a:tblPr>
              <a:tblGrid>
                <a:gridCol w="2362501">
                  <a:extLst>
                    <a:ext uri="{9D8B030D-6E8A-4147-A177-3AD203B41FA5}">
                      <a16:colId xmlns:a16="http://schemas.microsoft.com/office/drawing/2014/main" val="3955397843"/>
                    </a:ext>
                  </a:extLst>
                </a:gridCol>
                <a:gridCol w="7261945">
                  <a:extLst>
                    <a:ext uri="{9D8B030D-6E8A-4147-A177-3AD203B41FA5}">
                      <a16:colId xmlns:a16="http://schemas.microsoft.com/office/drawing/2014/main" val="1981264667"/>
                    </a:ext>
                  </a:extLst>
                </a:gridCol>
              </a:tblGrid>
              <a:tr h="370840">
                <a:tc>
                  <a:txBody>
                    <a:bodyPr/>
                    <a:lstStyle/>
                    <a:p>
                      <a:r>
                        <a:rPr lang="en-US" sz="1600" dirty="0" smtClean="0">
                          <a:latin typeface="Microsoft YaHei Light" panose="020B0502040204020203" pitchFamily="34" charset="-122"/>
                          <a:ea typeface="Microsoft YaHei Light" panose="020B0502040204020203" pitchFamily="34" charset="-122"/>
                        </a:rPr>
                        <a:t>Connection</a:t>
                      </a:r>
                      <a:endParaRPr lang="en-US" sz="1600" dirty="0">
                        <a:latin typeface="Microsoft YaHei Light" panose="020B0502040204020203" pitchFamily="34" charset="-122"/>
                        <a:ea typeface="Microsoft YaHei Light" panose="020B0502040204020203" pitchFamily="34" charset="-122"/>
                      </a:endParaRPr>
                    </a:p>
                  </a:txBody>
                  <a:tcPr/>
                </a:tc>
                <a:tc>
                  <a:txBody>
                    <a:bodyPr/>
                    <a:lstStyle/>
                    <a:p>
                      <a:r>
                        <a:rPr lang="en-US" sz="1600" dirty="0" smtClean="0">
                          <a:latin typeface="Microsoft YaHei Light" panose="020B0502040204020203" pitchFamily="34" charset="-122"/>
                          <a:ea typeface="Microsoft YaHei Light" panose="020B0502040204020203" pitchFamily="34" charset="-122"/>
                        </a:rPr>
                        <a:t>Description</a:t>
                      </a:r>
                      <a:endParaRPr lang="en-US" sz="1600" dirty="0">
                        <a:latin typeface="Microsoft YaHei Light" panose="020B0502040204020203" pitchFamily="34" charset="-122"/>
                        <a:ea typeface="Microsoft YaHei Light" panose="020B0502040204020203" pitchFamily="34" charset="-122"/>
                      </a:endParaRPr>
                    </a:p>
                  </a:txBody>
                  <a:tcPr/>
                </a:tc>
                <a:extLst>
                  <a:ext uri="{0D108BD9-81ED-4DB2-BD59-A6C34878D82A}">
                    <a16:rowId xmlns:a16="http://schemas.microsoft.com/office/drawing/2014/main" val="572832406"/>
                  </a:ext>
                </a:extLst>
              </a:tr>
              <a:tr h="370840">
                <a:tc>
                  <a:txBody>
                    <a:bodyPr/>
                    <a:lstStyle/>
                    <a:p>
                      <a:r>
                        <a:rPr lang="en-US" sz="1600" b="1" dirty="0" smtClean="0">
                          <a:latin typeface="Microsoft YaHei Light" panose="020B0502040204020203" pitchFamily="34" charset="-122"/>
                          <a:ea typeface="Microsoft YaHei Light" panose="020B0502040204020203" pitchFamily="34" charset="-122"/>
                        </a:rPr>
                        <a:t>Dial-up</a:t>
                      </a:r>
                      <a:endParaRPr lang="en-US" sz="1600" b="1" dirty="0">
                        <a:latin typeface="Microsoft YaHei Light" panose="020B0502040204020203" pitchFamily="34" charset="-122"/>
                        <a:ea typeface="Microsoft YaHei Light" panose="020B0502040204020203" pitchFamily="34" charset="-122"/>
                      </a:endParaRPr>
                    </a:p>
                  </a:txBody>
                  <a:tcPr/>
                </a:tc>
                <a:tc>
                  <a:txBody>
                    <a:bodyPr/>
                    <a:lstStyle/>
                    <a:p>
                      <a:r>
                        <a:rPr lang="en-US" sz="1600" dirty="0" smtClean="0">
                          <a:latin typeface="Microsoft YaHei Light" panose="020B0502040204020203" pitchFamily="34" charset="-122"/>
                          <a:ea typeface="Microsoft YaHei Light" panose="020B0502040204020203" pitchFamily="34" charset="-122"/>
                        </a:rPr>
                        <a:t>An </a:t>
                      </a:r>
                      <a:r>
                        <a:rPr lang="en-US" sz="1600" b="1" dirty="0" smtClean="0">
                          <a:latin typeface="Microsoft YaHei Light" panose="020B0502040204020203" pitchFamily="34" charset="-122"/>
                          <a:ea typeface="Microsoft YaHei Light" panose="020B0502040204020203" pitchFamily="34" charset="-122"/>
                        </a:rPr>
                        <a:t>older</a:t>
                      </a:r>
                      <a:r>
                        <a:rPr lang="en-US" sz="1600" dirty="0" smtClean="0">
                          <a:latin typeface="Microsoft YaHei Light" panose="020B0502040204020203" pitchFamily="34" charset="-122"/>
                          <a:ea typeface="Microsoft YaHei Light" panose="020B0502040204020203" pitchFamily="34" charset="-122"/>
                        </a:rPr>
                        <a:t> form of Internet connection </a:t>
                      </a:r>
                      <a:r>
                        <a:rPr lang="en-US" sz="1600" b="1" dirty="0" smtClean="0">
                          <a:latin typeface="Microsoft YaHei Light" panose="020B0502040204020203" pitchFamily="34" charset="-122"/>
                          <a:ea typeface="Microsoft YaHei Light" panose="020B0502040204020203" pitchFamily="34" charset="-122"/>
                        </a:rPr>
                        <a:t>uses a modem</a:t>
                      </a:r>
                      <a:r>
                        <a:rPr lang="en-US" sz="1600" dirty="0" smtClean="0">
                          <a:latin typeface="Microsoft YaHei Light" panose="020B0502040204020203" pitchFamily="34" charset="-122"/>
                          <a:ea typeface="Microsoft YaHei Light" panose="020B0502040204020203" pitchFamily="34" charset="-122"/>
                        </a:rPr>
                        <a:t> connected to a standard telephone line. </a:t>
                      </a:r>
                      <a:r>
                        <a:rPr lang="en-US" sz="1600" b="1" dirty="0" smtClean="0">
                          <a:latin typeface="Microsoft YaHei Light" panose="020B0502040204020203" pitchFamily="34" charset="-122"/>
                          <a:ea typeface="Microsoft YaHei Light" panose="020B0502040204020203" pitchFamily="34" charset="-122"/>
                        </a:rPr>
                        <a:t>Very slow</a:t>
                      </a:r>
                      <a:endParaRPr lang="en-US" sz="1600" b="1" dirty="0">
                        <a:latin typeface="Microsoft YaHei Light" panose="020B0502040204020203" pitchFamily="34" charset="-122"/>
                        <a:ea typeface="Microsoft YaHei Light" panose="020B0502040204020203" pitchFamily="34" charset="-122"/>
                      </a:endParaRPr>
                    </a:p>
                  </a:txBody>
                  <a:tcPr/>
                </a:tc>
                <a:extLst>
                  <a:ext uri="{0D108BD9-81ED-4DB2-BD59-A6C34878D82A}">
                    <a16:rowId xmlns:a16="http://schemas.microsoft.com/office/drawing/2014/main" val="3412651276"/>
                  </a:ext>
                </a:extLst>
              </a:tr>
              <a:tr h="370840">
                <a:tc>
                  <a:txBody>
                    <a:bodyPr/>
                    <a:lstStyle/>
                    <a:p>
                      <a:r>
                        <a:rPr lang="en-US" sz="1600" b="1" dirty="0" smtClean="0">
                          <a:latin typeface="Microsoft YaHei Light" panose="020B0502040204020203" pitchFamily="34" charset="-122"/>
                          <a:ea typeface="Microsoft YaHei Light" panose="020B0502040204020203" pitchFamily="34" charset="-122"/>
                        </a:rPr>
                        <a:t>Satellite</a:t>
                      </a:r>
                      <a:endParaRPr lang="en-US" sz="1600" b="1" dirty="0">
                        <a:latin typeface="Microsoft YaHei Light" panose="020B0502040204020203" pitchFamily="34" charset="-122"/>
                        <a:ea typeface="Microsoft YaHei Light" panose="020B0502040204020203" pitchFamily="34" charset="-122"/>
                      </a:endParaRPr>
                    </a:p>
                  </a:txBody>
                  <a:tcPr/>
                </a:tc>
                <a:tc>
                  <a:txBody>
                    <a:bodyPr/>
                    <a:lstStyle/>
                    <a:p>
                      <a:r>
                        <a:rPr lang="en-US" sz="1600" dirty="0" smtClean="0">
                          <a:latin typeface="Microsoft YaHei Light" panose="020B0502040204020203" pitchFamily="34" charset="-122"/>
                          <a:ea typeface="Microsoft YaHei Light" panose="020B0502040204020203" pitchFamily="34" charset="-122"/>
                        </a:rPr>
                        <a:t>The most </a:t>
                      </a:r>
                      <a:r>
                        <a:rPr lang="en-US" sz="1600" b="1" dirty="0" smtClean="0">
                          <a:latin typeface="Microsoft YaHei Light" panose="020B0502040204020203" pitchFamily="34" charset="-122"/>
                          <a:ea typeface="Microsoft YaHei Light" panose="020B0502040204020203" pitchFamily="34" charset="-122"/>
                        </a:rPr>
                        <a:t>expensive</a:t>
                      </a:r>
                      <a:r>
                        <a:rPr lang="en-US" sz="1600" baseline="0" dirty="0" smtClean="0">
                          <a:latin typeface="Microsoft YaHei Light" panose="020B0502040204020203" pitchFamily="34" charset="-122"/>
                          <a:ea typeface="Microsoft YaHei Light" panose="020B0502040204020203" pitchFamily="34" charset="-122"/>
                        </a:rPr>
                        <a:t> types. Useful for people living in </a:t>
                      </a:r>
                      <a:r>
                        <a:rPr lang="en-US" sz="1600" b="1" baseline="0" dirty="0" smtClean="0">
                          <a:latin typeface="Microsoft YaHei Light" panose="020B0502040204020203" pitchFamily="34" charset="-122"/>
                          <a:ea typeface="Microsoft YaHei Light" panose="020B0502040204020203" pitchFamily="34" charset="-122"/>
                        </a:rPr>
                        <a:t>remote areas</a:t>
                      </a:r>
                      <a:r>
                        <a:rPr lang="en-US" sz="1600" baseline="0" dirty="0" smtClean="0">
                          <a:latin typeface="Microsoft YaHei Light" panose="020B0502040204020203" pitchFamily="34" charset="-122"/>
                          <a:ea typeface="Microsoft YaHei Light" panose="020B0502040204020203" pitchFamily="34" charset="-122"/>
                        </a:rPr>
                        <a:t>. Much </a:t>
                      </a:r>
                      <a:r>
                        <a:rPr lang="en-US" sz="1600" b="1" baseline="0" dirty="0" smtClean="0">
                          <a:latin typeface="Microsoft YaHei Light" panose="020B0502040204020203" pitchFamily="34" charset="-122"/>
                          <a:ea typeface="Microsoft YaHei Light" panose="020B0502040204020203" pitchFamily="34" charset="-122"/>
                        </a:rPr>
                        <a:t>faster than dial-up</a:t>
                      </a:r>
                      <a:r>
                        <a:rPr lang="en-US" sz="1600" baseline="0" dirty="0" smtClean="0">
                          <a:latin typeface="Microsoft YaHei Light" panose="020B0502040204020203" pitchFamily="34" charset="-122"/>
                          <a:ea typeface="Microsoft YaHei Light" panose="020B0502040204020203" pitchFamily="34" charset="-122"/>
                        </a:rPr>
                        <a:t>.</a:t>
                      </a:r>
                      <a:endParaRPr lang="en-US" sz="1600" dirty="0">
                        <a:latin typeface="Microsoft YaHei Light" panose="020B0502040204020203" pitchFamily="34" charset="-122"/>
                        <a:ea typeface="Microsoft YaHei Light" panose="020B0502040204020203" pitchFamily="34" charset="-122"/>
                      </a:endParaRPr>
                    </a:p>
                  </a:txBody>
                  <a:tcPr/>
                </a:tc>
                <a:extLst>
                  <a:ext uri="{0D108BD9-81ED-4DB2-BD59-A6C34878D82A}">
                    <a16:rowId xmlns:a16="http://schemas.microsoft.com/office/drawing/2014/main" val="329424817"/>
                  </a:ext>
                </a:extLst>
              </a:tr>
              <a:tr h="370840">
                <a:tc>
                  <a:txBody>
                    <a:bodyPr/>
                    <a:lstStyle/>
                    <a:p>
                      <a:r>
                        <a:rPr lang="en-US" sz="1600" b="1" dirty="0" smtClean="0">
                          <a:latin typeface="Microsoft YaHei Light" panose="020B0502040204020203" pitchFamily="34" charset="-122"/>
                          <a:ea typeface="Microsoft YaHei Light" panose="020B0502040204020203" pitchFamily="34" charset="-122"/>
                        </a:rPr>
                        <a:t>3G and 4G</a:t>
                      </a:r>
                      <a:endParaRPr lang="en-US" sz="1600" b="1" dirty="0">
                        <a:latin typeface="Microsoft YaHei Light" panose="020B0502040204020203" pitchFamily="34" charset="-122"/>
                        <a:ea typeface="Microsoft YaHei Light" panose="020B0502040204020203" pitchFamily="34" charset="-122"/>
                      </a:endParaRPr>
                    </a:p>
                  </a:txBody>
                  <a:tcPr/>
                </a:tc>
                <a:tc>
                  <a:txBody>
                    <a:bodyPr/>
                    <a:lstStyle/>
                    <a:p>
                      <a:r>
                        <a:rPr lang="en-US" sz="1600" dirty="0" smtClean="0">
                          <a:latin typeface="Microsoft YaHei Light" panose="020B0502040204020203" pitchFamily="34" charset="-122"/>
                          <a:ea typeface="Microsoft YaHei Light" panose="020B0502040204020203" pitchFamily="34" charset="-122"/>
                        </a:rPr>
                        <a:t>A </a:t>
                      </a:r>
                      <a:r>
                        <a:rPr lang="en-US" sz="1600" b="1" dirty="0" smtClean="0">
                          <a:latin typeface="Microsoft YaHei Light" panose="020B0502040204020203" pitchFamily="34" charset="-122"/>
                          <a:ea typeface="Microsoft YaHei Light" panose="020B0502040204020203" pitchFamily="34" charset="-122"/>
                        </a:rPr>
                        <a:t>direct</a:t>
                      </a:r>
                      <a:r>
                        <a:rPr lang="en-US" sz="1600" b="1" baseline="0" dirty="0" smtClean="0">
                          <a:latin typeface="Microsoft YaHei Light" panose="020B0502040204020203" pitchFamily="34" charset="-122"/>
                          <a:ea typeface="Microsoft YaHei Light" panose="020B0502040204020203" pitchFamily="34" charset="-122"/>
                        </a:rPr>
                        <a:t> link </a:t>
                      </a:r>
                      <a:r>
                        <a:rPr lang="en-US" sz="1600" baseline="0" dirty="0" smtClean="0">
                          <a:latin typeface="Microsoft YaHei Light" panose="020B0502040204020203" pitchFamily="34" charset="-122"/>
                          <a:ea typeface="Microsoft YaHei Light" panose="020B0502040204020203" pitchFamily="34" charset="-122"/>
                        </a:rPr>
                        <a:t>between an ICT device and operator’s network. </a:t>
                      </a:r>
                      <a:r>
                        <a:rPr lang="en-US" sz="1600" b="1" baseline="0" dirty="0" smtClean="0">
                          <a:latin typeface="Microsoft YaHei Light" panose="020B0502040204020203" pitchFamily="34" charset="-122"/>
                          <a:ea typeface="Microsoft YaHei Light" panose="020B0502040204020203" pitchFamily="34" charset="-122"/>
                        </a:rPr>
                        <a:t>Highly variable </a:t>
                      </a:r>
                      <a:r>
                        <a:rPr lang="en-US" sz="1600" baseline="0" dirty="0" smtClean="0">
                          <a:latin typeface="Microsoft YaHei Light" panose="020B0502040204020203" pitchFamily="34" charset="-122"/>
                          <a:ea typeface="Microsoft YaHei Light" panose="020B0502040204020203" pitchFamily="34" charset="-122"/>
                        </a:rPr>
                        <a:t>and depend greatly on mobile phone. Faster replacement for 3G.</a:t>
                      </a:r>
                      <a:endParaRPr lang="en-US" sz="1600" dirty="0">
                        <a:latin typeface="Microsoft YaHei Light" panose="020B0502040204020203" pitchFamily="34" charset="-122"/>
                        <a:ea typeface="Microsoft YaHei Light" panose="020B0502040204020203" pitchFamily="34" charset="-122"/>
                      </a:endParaRPr>
                    </a:p>
                  </a:txBody>
                  <a:tcPr/>
                </a:tc>
                <a:extLst>
                  <a:ext uri="{0D108BD9-81ED-4DB2-BD59-A6C34878D82A}">
                    <a16:rowId xmlns:a16="http://schemas.microsoft.com/office/drawing/2014/main" val="3773452041"/>
                  </a:ext>
                </a:extLst>
              </a:tr>
              <a:tr h="370840">
                <a:tc>
                  <a:txBody>
                    <a:bodyPr/>
                    <a:lstStyle/>
                    <a:p>
                      <a:r>
                        <a:rPr lang="en-US" sz="1600" b="1" dirty="0" smtClean="0">
                          <a:latin typeface="Microsoft YaHei Light" panose="020B0502040204020203" pitchFamily="34" charset="-122"/>
                          <a:ea typeface="Microsoft YaHei Light" panose="020B0502040204020203" pitchFamily="34" charset="-122"/>
                        </a:rPr>
                        <a:t>DSL/Cable</a:t>
                      </a:r>
                      <a:endParaRPr lang="en-US" sz="1600" b="1" dirty="0">
                        <a:latin typeface="Microsoft YaHei Light" panose="020B0502040204020203" pitchFamily="34" charset="-122"/>
                        <a:ea typeface="Microsoft YaHei Light" panose="020B0502040204020203" pitchFamily="34" charset="-122"/>
                      </a:endParaRPr>
                    </a:p>
                  </a:txBody>
                  <a:tcPr/>
                </a:tc>
                <a:tc>
                  <a:txBody>
                    <a:bodyPr/>
                    <a:lstStyle/>
                    <a:p>
                      <a:r>
                        <a:rPr lang="en-US" sz="1600" dirty="0" smtClean="0">
                          <a:latin typeface="Microsoft YaHei Light" panose="020B0502040204020203" pitchFamily="34" charset="-122"/>
                          <a:ea typeface="Microsoft YaHei Light" panose="020B0502040204020203" pitchFamily="34" charset="-122"/>
                        </a:rPr>
                        <a:t>Popular at </a:t>
                      </a:r>
                      <a:r>
                        <a:rPr lang="en-US" sz="1600" b="1" dirty="0" smtClean="0">
                          <a:latin typeface="Microsoft YaHei Light" panose="020B0502040204020203" pitchFamily="34" charset="-122"/>
                          <a:ea typeface="Microsoft YaHei Light" panose="020B0502040204020203" pitchFamily="34" charset="-122"/>
                        </a:rPr>
                        <a:t>home and small business</a:t>
                      </a:r>
                      <a:r>
                        <a:rPr lang="en-US" sz="1600" dirty="0" smtClean="0">
                          <a:latin typeface="Microsoft YaHei Light" panose="020B0502040204020203" pitchFamily="34" charset="-122"/>
                          <a:ea typeface="Microsoft YaHei Light" panose="020B0502040204020203" pitchFamily="34" charset="-122"/>
                        </a:rPr>
                        <a:t>, high bandwidth. They are usually know as </a:t>
                      </a:r>
                      <a:r>
                        <a:rPr lang="en-US" sz="1600" b="1" dirty="0" smtClean="0">
                          <a:latin typeface="Microsoft YaHei Light" panose="020B0502040204020203" pitchFamily="34" charset="-122"/>
                          <a:ea typeface="Microsoft YaHei Light" panose="020B0502040204020203" pitchFamily="34" charset="-122"/>
                        </a:rPr>
                        <a:t>broadband</a:t>
                      </a:r>
                      <a:r>
                        <a:rPr lang="en-US" sz="1600" baseline="0" dirty="0" smtClean="0">
                          <a:latin typeface="Microsoft YaHei Light" panose="020B0502040204020203" pitchFamily="34" charset="-122"/>
                          <a:ea typeface="Microsoft YaHei Light" panose="020B0502040204020203" pitchFamily="34" charset="-122"/>
                        </a:rPr>
                        <a:t> connections.</a:t>
                      </a:r>
                      <a:endParaRPr lang="en-US" sz="1600" dirty="0">
                        <a:latin typeface="Microsoft YaHei Light" panose="020B0502040204020203" pitchFamily="34" charset="-122"/>
                        <a:ea typeface="Microsoft YaHei Light" panose="020B0502040204020203" pitchFamily="34" charset="-122"/>
                      </a:endParaRPr>
                    </a:p>
                  </a:txBody>
                  <a:tcPr/>
                </a:tc>
                <a:extLst>
                  <a:ext uri="{0D108BD9-81ED-4DB2-BD59-A6C34878D82A}">
                    <a16:rowId xmlns:a16="http://schemas.microsoft.com/office/drawing/2014/main" val="1476621544"/>
                  </a:ext>
                </a:extLst>
              </a:tr>
              <a:tr h="370840">
                <a:tc>
                  <a:txBody>
                    <a:bodyPr/>
                    <a:lstStyle/>
                    <a:p>
                      <a:r>
                        <a:rPr lang="en-US" sz="1600" b="1" dirty="0" smtClean="0">
                          <a:latin typeface="Microsoft YaHei Light" panose="020B0502040204020203" pitchFamily="34" charset="-122"/>
                          <a:ea typeface="Microsoft YaHei Light" panose="020B0502040204020203" pitchFamily="34" charset="-122"/>
                        </a:rPr>
                        <a:t>Leased Lines</a:t>
                      </a:r>
                      <a:endParaRPr lang="en-US" sz="1600" b="1" dirty="0">
                        <a:latin typeface="Microsoft YaHei Light" panose="020B0502040204020203" pitchFamily="34" charset="-122"/>
                        <a:ea typeface="Microsoft YaHei Light" panose="020B0502040204020203" pitchFamily="34" charset="-122"/>
                      </a:endParaRPr>
                    </a:p>
                  </a:txBody>
                  <a:tcPr/>
                </a:tc>
                <a:tc>
                  <a:txBody>
                    <a:bodyPr/>
                    <a:lstStyle/>
                    <a:p>
                      <a:r>
                        <a:rPr lang="en-US" sz="1600" dirty="0" smtClean="0">
                          <a:latin typeface="Microsoft YaHei Light" panose="020B0502040204020203" pitchFamily="34" charset="-122"/>
                          <a:ea typeface="Microsoft YaHei Light" panose="020B0502040204020203" pitchFamily="34" charset="-122"/>
                        </a:rPr>
                        <a:t>Popular in </a:t>
                      </a:r>
                      <a:r>
                        <a:rPr lang="en-US" sz="1600" b="1" dirty="0" smtClean="0">
                          <a:latin typeface="Microsoft YaHei Light" panose="020B0502040204020203" pitchFamily="34" charset="-122"/>
                          <a:ea typeface="Microsoft YaHei Light" panose="020B0502040204020203" pitchFamily="34" charset="-122"/>
                        </a:rPr>
                        <a:t>big business</a:t>
                      </a:r>
                      <a:r>
                        <a:rPr lang="en-US" sz="1600" dirty="0" smtClean="0">
                          <a:latin typeface="Microsoft YaHei Light" panose="020B0502040204020203" pitchFamily="34" charset="-122"/>
                          <a:ea typeface="Microsoft YaHei Light" panose="020B0502040204020203" pitchFamily="34" charset="-122"/>
                        </a:rPr>
                        <a:t>, high bandwidth, very expensive.</a:t>
                      </a:r>
                      <a:endParaRPr lang="en-US" sz="1600" dirty="0">
                        <a:latin typeface="Microsoft YaHei Light" panose="020B0502040204020203" pitchFamily="34" charset="-122"/>
                        <a:ea typeface="Microsoft YaHei Light" panose="020B0502040204020203" pitchFamily="34" charset="-122"/>
                      </a:endParaRPr>
                    </a:p>
                  </a:txBody>
                  <a:tcPr/>
                </a:tc>
                <a:extLst>
                  <a:ext uri="{0D108BD9-81ED-4DB2-BD59-A6C34878D82A}">
                    <a16:rowId xmlns:a16="http://schemas.microsoft.com/office/drawing/2014/main" val="1641722"/>
                  </a:ext>
                </a:extLst>
              </a:tr>
            </a:tbl>
          </a:graphicData>
        </a:graphic>
      </p:graphicFrame>
      <p:sp>
        <p:nvSpPr>
          <p:cNvPr id="8" name="TextBox 7"/>
          <p:cNvSpPr txBox="1"/>
          <p:nvPr/>
        </p:nvSpPr>
        <p:spPr>
          <a:xfrm>
            <a:off x="686168" y="1979446"/>
            <a:ext cx="11008747" cy="492443"/>
          </a:xfrm>
          <a:prstGeom prst="rect">
            <a:avLst/>
          </a:prstGeom>
          <a:noFill/>
        </p:spPr>
        <p:txBody>
          <a:bodyPr wrap="square" lIns="0" tIns="0" rIns="0" bIns="0" rtlCol="0">
            <a:spAutoFit/>
          </a:bodyPr>
          <a:lstStyle/>
          <a:p>
            <a:pPr algn="thaiDist"/>
            <a:r>
              <a:rPr lang="en-US" sz="1600" dirty="0">
                <a:latin typeface="Microsoft YaHei Light" panose="020B0502040204020203" pitchFamily="34" charset="-122"/>
                <a:ea typeface="Microsoft YaHei Light" panose="020B0502040204020203" pitchFamily="34" charset="-122"/>
              </a:rPr>
              <a:t>The type of Internet service you choose will largely depend on which </a:t>
            </a:r>
            <a:r>
              <a:rPr lang="en-US" sz="1600" b="1" dirty="0">
                <a:latin typeface="Microsoft YaHei Light" panose="020B0502040204020203" pitchFamily="34" charset="-122"/>
                <a:ea typeface="Microsoft YaHei Light" panose="020B0502040204020203" pitchFamily="34" charset="-122"/>
              </a:rPr>
              <a:t>Internet service providers (ISPs) </a:t>
            </a:r>
            <a:r>
              <a:rPr lang="en-US" sz="1600" dirty="0">
                <a:latin typeface="Microsoft YaHei Light" panose="020B0502040204020203" pitchFamily="34" charset="-122"/>
                <a:ea typeface="Microsoft YaHei Light" panose="020B0502040204020203" pitchFamily="34" charset="-122"/>
              </a:rPr>
              <a:t>serve your area, along with the types of service they offer. Here are some common types of Internet service.</a:t>
            </a:r>
            <a:endParaRPr lang="nl-NL" sz="1600" b="1" dirty="0" smtClean="0">
              <a:latin typeface="Microsoft YaHei Light" panose="020B0502040204020203" pitchFamily="34" charset="-122"/>
              <a:ea typeface="Microsoft YaHei Light" panose="020B0502040204020203" pitchFamily="34" charset="-122"/>
            </a:endParaRPr>
          </a:p>
        </p:txBody>
      </p: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59</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1913026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Group 83"/>
          <p:cNvGrpSpPr/>
          <p:nvPr/>
        </p:nvGrpSpPr>
        <p:grpSpPr>
          <a:xfrm>
            <a:off x="114027" y="2024026"/>
            <a:ext cx="4205210" cy="1044587"/>
            <a:chOff x="114027" y="2024026"/>
            <a:chExt cx="4205210" cy="1044587"/>
          </a:xfrm>
        </p:grpSpPr>
        <p:grpSp>
          <p:nvGrpSpPr>
            <p:cNvPr id="72" name="Group 71"/>
            <p:cNvGrpSpPr/>
            <p:nvPr/>
          </p:nvGrpSpPr>
          <p:grpSpPr>
            <a:xfrm>
              <a:off x="2608546" y="2154213"/>
              <a:ext cx="1710691" cy="914400"/>
              <a:chOff x="2777634" y="2381893"/>
              <a:chExt cx="1710691" cy="914400"/>
            </a:xfrm>
          </p:grpSpPr>
          <p:pic>
            <p:nvPicPr>
              <p:cNvPr id="55" name="Picture 5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3925" y="2381893"/>
                <a:ext cx="914400" cy="914400"/>
              </a:xfrm>
              <a:prstGeom prst="rect">
                <a:avLst/>
              </a:prstGeom>
            </p:spPr>
          </p:pic>
          <p:sp>
            <p:nvSpPr>
              <p:cNvPr id="63" name="Shape 1931"/>
              <p:cNvSpPr/>
              <p:nvPr/>
            </p:nvSpPr>
            <p:spPr>
              <a:xfrm rot="21105585" flipV="1">
                <a:off x="2777634" y="2904026"/>
                <a:ext cx="1101255" cy="151950"/>
              </a:xfrm>
              <a:custGeom>
                <a:avLst/>
                <a:gdLst/>
                <a:ahLst/>
                <a:cxnLst>
                  <a:cxn ang="0">
                    <a:pos x="wd2" y="hd2"/>
                  </a:cxn>
                  <a:cxn ang="5400000">
                    <a:pos x="wd2" y="hd2"/>
                  </a:cxn>
                  <a:cxn ang="10800000">
                    <a:pos x="wd2" y="hd2"/>
                  </a:cxn>
                  <a:cxn ang="16200000">
                    <a:pos x="wd2" y="hd2"/>
                  </a:cxn>
                </a:cxnLst>
                <a:rect l="0" t="0" r="r" b="b"/>
                <a:pathLst>
                  <a:path w="21600" h="18203" extrusionOk="0">
                    <a:moveTo>
                      <a:pt x="0" y="18203"/>
                    </a:moveTo>
                    <a:cubicBezTo>
                      <a:pt x="6036" y="1983"/>
                      <a:pt x="13236" y="-3397"/>
                      <a:pt x="21600" y="2063"/>
                    </a:cubicBezTo>
                  </a:path>
                </a:pathLst>
              </a:custGeom>
              <a:ln w="38100">
                <a:solidFill>
                  <a:schemeClr val="accent1"/>
                </a:solidFill>
                <a:miter lim="400000"/>
                <a:headEnd type="triangle"/>
                <a:tailEnd type="oval"/>
              </a:ln>
            </p:spPr>
            <p:txBody>
              <a:bodyPr/>
              <a:lstStyle/>
              <a:p>
                <a:pPr lvl="0"/>
                <a:endParaRPr>
                  <a:latin typeface="Microsoft YaHei Light" panose="020B0502040204020203" pitchFamily="34" charset="-122"/>
                  <a:ea typeface="Microsoft YaHei Light" panose="020B0502040204020203" pitchFamily="34" charset="-122"/>
                </a:endParaRPr>
              </a:p>
            </p:txBody>
          </p:sp>
        </p:grpSp>
        <p:sp>
          <p:nvSpPr>
            <p:cNvPr id="71" name="TextBox 70"/>
            <p:cNvSpPr txBox="1"/>
            <p:nvPr/>
          </p:nvSpPr>
          <p:spPr>
            <a:xfrm>
              <a:off x="114027" y="2024026"/>
              <a:ext cx="3199882" cy="923330"/>
            </a:xfrm>
            <a:prstGeom prst="rect">
              <a:avLst/>
            </a:prstGeom>
            <a:noFill/>
          </p:spPr>
          <p:txBody>
            <a:bodyPr wrap="square" rtlCol="0">
              <a:spAutoFit/>
            </a:bodyPr>
            <a:lstStyle/>
            <a:p>
              <a:r>
                <a:rPr lang="en-US" b="1" dirty="0" smtClean="0">
                  <a:latin typeface="Microsoft YaHei Light" panose="020B0502040204020203" pitchFamily="34" charset="-122"/>
                  <a:ea typeface="Microsoft YaHei Light" panose="020B0502040204020203" pitchFamily="34" charset="-122"/>
                </a:rPr>
                <a:t>Desktop PC</a:t>
              </a:r>
            </a:p>
            <a:p>
              <a:r>
                <a:rPr lang="en-US" dirty="0" smtClean="0">
                  <a:latin typeface="Microsoft YaHei Light" panose="020B0502040204020203" pitchFamily="34" charset="-122"/>
                  <a:ea typeface="Microsoft YaHei Light" panose="020B0502040204020203" pitchFamily="34" charset="-122"/>
                </a:rPr>
                <a:t>Easy to upgrade, Can’t be move easily</a:t>
              </a:r>
              <a:endParaRPr lang="en-US" dirty="0">
                <a:latin typeface="Microsoft YaHei Light" panose="020B0502040204020203" pitchFamily="34" charset="-122"/>
                <a:ea typeface="Microsoft YaHei Light" panose="020B0502040204020203" pitchFamily="34" charset="-122"/>
              </a:endParaRPr>
            </a:p>
          </p:txBody>
        </p:sp>
      </p:grpSp>
      <p:grpSp>
        <p:nvGrpSpPr>
          <p:cNvPr id="85" name="Group 84"/>
          <p:cNvGrpSpPr/>
          <p:nvPr/>
        </p:nvGrpSpPr>
        <p:grpSpPr>
          <a:xfrm>
            <a:off x="82201" y="3713521"/>
            <a:ext cx="4047059" cy="1470476"/>
            <a:chOff x="82201" y="3713521"/>
            <a:chExt cx="4047059" cy="1470476"/>
          </a:xfrm>
        </p:grpSpPr>
        <p:grpSp>
          <p:nvGrpSpPr>
            <p:cNvPr id="73" name="Group 72"/>
            <p:cNvGrpSpPr/>
            <p:nvPr/>
          </p:nvGrpSpPr>
          <p:grpSpPr>
            <a:xfrm>
              <a:off x="2268015" y="4269597"/>
              <a:ext cx="1861245" cy="914400"/>
              <a:chOff x="2112557" y="3965978"/>
              <a:chExt cx="1861245" cy="914400"/>
            </a:xfrm>
          </p:grpSpPr>
          <p:pic>
            <p:nvPicPr>
              <p:cNvPr id="56" name="Picture 5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9402" y="3965978"/>
                <a:ext cx="914400" cy="914400"/>
              </a:xfrm>
              <a:prstGeom prst="rect">
                <a:avLst/>
              </a:prstGeom>
            </p:spPr>
          </p:pic>
          <p:sp>
            <p:nvSpPr>
              <p:cNvPr id="61" name="Shape 1931"/>
              <p:cNvSpPr/>
              <p:nvPr/>
            </p:nvSpPr>
            <p:spPr>
              <a:xfrm rot="10800000" flipH="1">
                <a:off x="2112557" y="4411926"/>
                <a:ext cx="1368852" cy="302096"/>
              </a:xfrm>
              <a:custGeom>
                <a:avLst/>
                <a:gdLst/>
                <a:ahLst/>
                <a:cxnLst>
                  <a:cxn ang="0">
                    <a:pos x="wd2" y="hd2"/>
                  </a:cxn>
                  <a:cxn ang="5400000">
                    <a:pos x="wd2" y="hd2"/>
                  </a:cxn>
                  <a:cxn ang="10800000">
                    <a:pos x="wd2" y="hd2"/>
                  </a:cxn>
                  <a:cxn ang="16200000">
                    <a:pos x="wd2" y="hd2"/>
                  </a:cxn>
                </a:cxnLst>
                <a:rect l="0" t="0" r="r" b="b"/>
                <a:pathLst>
                  <a:path w="21600" h="18203" extrusionOk="0">
                    <a:moveTo>
                      <a:pt x="0" y="18203"/>
                    </a:moveTo>
                    <a:cubicBezTo>
                      <a:pt x="6036" y="1983"/>
                      <a:pt x="13236" y="-3397"/>
                      <a:pt x="21600" y="2063"/>
                    </a:cubicBezTo>
                  </a:path>
                </a:pathLst>
              </a:custGeom>
              <a:ln w="38100">
                <a:solidFill>
                  <a:schemeClr val="accent1"/>
                </a:solidFill>
                <a:miter lim="400000"/>
                <a:headEnd type="triangle"/>
                <a:tailEnd type="oval"/>
              </a:ln>
            </p:spPr>
            <p:txBody>
              <a:bodyPr/>
              <a:lstStyle/>
              <a:p>
                <a:pPr lvl="0"/>
                <a:endParaRPr>
                  <a:latin typeface="Microsoft YaHei Light" panose="020B0502040204020203" pitchFamily="34" charset="-122"/>
                  <a:ea typeface="Microsoft YaHei Light" panose="020B0502040204020203" pitchFamily="34" charset="-122"/>
                </a:endParaRPr>
              </a:p>
            </p:txBody>
          </p:sp>
        </p:grpSp>
        <p:sp>
          <p:nvSpPr>
            <p:cNvPr id="74" name="TextBox 73"/>
            <p:cNvSpPr txBox="1"/>
            <p:nvPr/>
          </p:nvSpPr>
          <p:spPr>
            <a:xfrm>
              <a:off x="82201" y="3713521"/>
              <a:ext cx="3284928" cy="923330"/>
            </a:xfrm>
            <a:prstGeom prst="rect">
              <a:avLst/>
            </a:prstGeom>
            <a:noFill/>
          </p:spPr>
          <p:txBody>
            <a:bodyPr wrap="square" rtlCol="0">
              <a:spAutoFit/>
            </a:bodyPr>
            <a:lstStyle/>
            <a:p>
              <a:pPr algn="r"/>
              <a:r>
                <a:rPr lang="en-US" b="1" dirty="0" smtClean="0">
                  <a:latin typeface="Microsoft YaHei Light" panose="020B0502040204020203" pitchFamily="34" charset="-122"/>
                  <a:ea typeface="Microsoft YaHei Light" panose="020B0502040204020203" pitchFamily="34" charset="-122"/>
                </a:rPr>
                <a:t>Mobile Phone</a:t>
              </a:r>
            </a:p>
            <a:p>
              <a:pPr algn="r"/>
              <a:r>
                <a:rPr lang="en-US" dirty="0" smtClean="0">
                  <a:latin typeface="Microsoft YaHei Light" panose="020B0502040204020203" pitchFamily="34" charset="-122"/>
                  <a:ea typeface="Microsoft YaHei Light" panose="020B0502040204020203" pitchFamily="34" charset="-122"/>
                </a:rPr>
                <a:t>Easy to lose, small screen and short battery life</a:t>
              </a:r>
              <a:endParaRPr lang="en-US" dirty="0">
                <a:latin typeface="Microsoft YaHei Light" panose="020B0502040204020203" pitchFamily="34" charset="-122"/>
                <a:ea typeface="Microsoft YaHei Light" panose="020B0502040204020203" pitchFamily="34" charset="-122"/>
              </a:endParaRPr>
            </a:p>
          </p:txBody>
        </p:sp>
      </p:grpSp>
      <p:grpSp>
        <p:nvGrpSpPr>
          <p:cNvPr id="86" name="Group 85"/>
          <p:cNvGrpSpPr/>
          <p:nvPr/>
        </p:nvGrpSpPr>
        <p:grpSpPr>
          <a:xfrm>
            <a:off x="114027" y="2947356"/>
            <a:ext cx="5539854" cy="3448358"/>
            <a:chOff x="114027" y="2947356"/>
            <a:chExt cx="5539854" cy="3448358"/>
          </a:xfrm>
        </p:grpSpPr>
        <p:pic>
          <p:nvPicPr>
            <p:cNvPr id="52" name="Picture 5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8643" y="2947356"/>
              <a:ext cx="915238" cy="915238"/>
            </a:xfrm>
            <a:prstGeom prst="rect">
              <a:avLst/>
            </a:prstGeom>
          </p:spPr>
        </p:pic>
        <p:sp>
          <p:nvSpPr>
            <p:cNvPr id="68" name="Shape 1934"/>
            <p:cNvSpPr/>
            <p:nvPr/>
          </p:nvSpPr>
          <p:spPr>
            <a:xfrm>
              <a:off x="3959129" y="3283527"/>
              <a:ext cx="1180907" cy="25668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9667" y="19821"/>
                    <a:pt x="16867" y="12621"/>
                    <a:pt x="21600" y="0"/>
                  </a:cubicBezTo>
                </a:path>
              </a:pathLst>
            </a:custGeom>
            <a:ln w="38100">
              <a:solidFill>
                <a:schemeClr val="accent1"/>
              </a:solidFill>
              <a:miter lim="400000"/>
              <a:headEnd type="triangle"/>
              <a:tailEnd type="oval"/>
            </a:ln>
          </p:spPr>
          <p:txBody>
            <a:bodyPr/>
            <a:lstStyle/>
            <a:p>
              <a:pPr lvl="0"/>
              <a:endParaRPr>
                <a:latin typeface="Microsoft YaHei Light" panose="020B0502040204020203" pitchFamily="34" charset="-122"/>
                <a:ea typeface="Microsoft YaHei Light" panose="020B0502040204020203" pitchFamily="34" charset="-122"/>
              </a:endParaRPr>
            </a:p>
          </p:txBody>
        </p:sp>
        <p:sp>
          <p:nvSpPr>
            <p:cNvPr id="75" name="TextBox 74"/>
            <p:cNvSpPr txBox="1"/>
            <p:nvPr/>
          </p:nvSpPr>
          <p:spPr>
            <a:xfrm>
              <a:off x="114027" y="5472384"/>
              <a:ext cx="3799979" cy="923330"/>
            </a:xfrm>
            <a:prstGeom prst="rect">
              <a:avLst/>
            </a:prstGeom>
            <a:noFill/>
          </p:spPr>
          <p:txBody>
            <a:bodyPr wrap="square" rtlCol="0">
              <a:spAutoFit/>
            </a:bodyPr>
            <a:lstStyle/>
            <a:p>
              <a:pPr algn="r"/>
              <a:r>
                <a:rPr lang="en-US" b="1" dirty="0" smtClean="0">
                  <a:latin typeface="Microsoft YaHei Light" panose="020B0502040204020203" pitchFamily="34" charset="-122"/>
                  <a:ea typeface="Microsoft YaHei Light" panose="020B0502040204020203" pitchFamily="34" charset="-122"/>
                </a:rPr>
                <a:t>Laptop</a:t>
              </a:r>
            </a:p>
            <a:p>
              <a:pPr algn="r"/>
              <a:r>
                <a:rPr lang="en-US" dirty="0" smtClean="0">
                  <a:latin typeface="Microsoft YaHei Light" panose="020B0502040204020203" pitchFamily="34" charset="-122"/>
                  <a:ea typeface="Microsoft YaHei Light" panose="020B0502040204020203" pitchFamily="34" charset="-122"/>
                </a:rPr>
                <a:t>Expensive than desktop, harder to upgrade and repair</a:t>
              </a:r>
              <a:endParaRPr lang="en-US" dirty="0">
                <a:latin typeface="Microsoft YaHei Light" panose="020B0502040204020203" pitchFamily="34" charset="-122"/>
                <a:ea typeface="Microsoft YaHei Light" panose="020B0502040204020203" pitchFamily="34" charset="-122"/>
              </a:endParaRPr>
            </a:p>
          </p:txBody>
        </p:sp>
      </p:grpSp>
      <p:grpSp>
        <p:nvGrpSpPr>
          <p:cNvPr id="87" name="Group 86"/>
          <p:cNvGrpSpPr/>
          <p:nvPr/>
        </p:nvGrpSpPr>
        <p:grpSpPr>
          <a:xfrm>
            <a:off x="6299757" y="1863388"/>
            <a:ext cx="5681159" cy="1302071"/>
            <a:chOff x="6299757" y="1863388"/>
            <a:chExt cx="5681159" cy="1302071"/>
          </a:xfrm>
        </p:grpSpPr>
        <p:grpSp>
          <p:nvGrpSpPr>
            <p:cNvPr id="78" name="Group 77"/>
            <p:cNvGrpSpPr/>
            <p:nvPr/>
          </p:nvGrpSpPr>
          <p:grpSpPr>
            <a:xfrm>
              <a:off x="6299757" y="2250096"/>
              <a:ext cx="2161054" cy="915363"/>
              <a:chOff x="4878862" y="2877634"/>
              <a:chExt cx="2161054" cy="915363"/>
            </a:xfrm>
          </p:grpSpPr>
          <p:pic>
            <p:nvPicPr>
              <p:cNvPr id="54" name="Picture 5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8862" y="2878597"/>
                <a:ext cx="914400" cy="914400"/>
              </a:xfrm>
              <a:prstGeom prst="rect">
                <a:avLst/>
              </a:prstGeom>
            </p:spPr>
          </p:pic>
          <p:sp>
            <p:nvSpPr>
              <p:cNvPr id="66" name="Shape 1935"/>
              <p:cNvSpPr/>
              <p:nvPr/>
            </p:nvSpPr>
            <p:spPr>
              <a:xfrm rot="20277511">
                <a:off x="5413118" y="2877634"/>
                <a:ext cx="1626798" cy="254024"/>
              </a:xfrm>
              <a:custGeom>
                <a:avLst/>
                <a:gdLst/>
                <a:ahLst/>
                <a:cxnLst>
                  <a:cxn ang="0">
                    <a:pos x="wd2" y="hd2"/>
                  </a:cxn>
                  <a:cxn ang="5400000">
                    <a:pos x="wd2" y="hd2"/>
                  </a:cxn>
                  <a:cxn ang="10800000">
                    <a:pos x="wd2" y="hd2"/>
                  </a:cxn>
                  <a:cxn ang="16200000">
                    <a:pos x="wd2" y="hd2"/>
                  </a:cxn>
                </a:cxnLst>
                <a:rect l="0" t="0" r="r" b="b"/>
                <a:pathLst>
                  <a:path w="21600" h="16274" extrusionOk="0">
                    <a:moveTo>
                      <a:pt x="21600" y="16274"/>
                    </a:moveTo>
                    <a:cubicBezTo>
                      <a:pt x="15105" y="-3958"/>
                      <a:pt x="7905" y="-5326"/>
                      <a:pt x="0" y="12169"/>
                    </a:cubicBezTo>
                  </a:path>
                </a:pathLst>
              </a:custGeom>
              <a:ln w="38100">
                <a:solidFill>
                  <a:schemeClr val="accent1"/>
                </a:solidFill>
                <a:miter lim="400000"/>
                <a:headEnd type="triangle"/>
                <a:tailEnd type="oval"/>
              </a:ln>
            </p:spPr>
            <p:txBody>
              <a:bodyPr/>
              <a:lstStyle/>
              <a:p>
                <a:pPr lvl="0"/>
                <a:endParaRPr>
                  <a:latin typeface="Microsoft YaHei" panose="020B0503020204020204" pitchFamily="34" charset="-122"/>
                  <a:ea typeface="Microsoft YaHei" panose="020B0503020204020204" pitchFamily="34" charset="-122"/>
                </a:endParaRPr>
              </a:p>
            </p:txBody>
          </p:sp>
        </p:grpSp>
        <p:sp>
          <p:nvSpPr>
            <p:cNvPr id="79" name="TextBox 78"/>
            <p:cNvSpPr txBox="1"/>
            <p:nvPr/>
          </p:nvSpPr>
          <p:spPr>
            <a:xfrm>
              <a:off x="8417802" y="1863388"/>
              <a:ext cx="3563114" cy="1200329"/>
            </a:xfrm>
            <a:prstGeom prst="rect">
              <a:avLst/>
            </a:prstGeom>
            <a:noFill/>
          </p:spPr>
          <p:txBody>
            <a:bodyPr wrap="square" rtlCol="0">
              <a:spAutoFit/>
            </a:bodyPr>
            <a:lstStyle/>
            <a:p>
              <a:r>
                <a:rPr lang="en-US" b="1" dirty="0" smtClean="0">
                  <a:latin typeface="Microsoft YaHei Light" panose="020B0502040204020203" pitchFamily="34" charset="-122"/>
                  <a:ea typeface="Microsoft YaHei Light" panose="020B0502040204020203" pitchFamily="34" charset="-122"/>
                </a:rPr>
                <a:t>CPU</a:t>
              </a:r>
            </a:p>
            <a:p>
              <a:r>
                <a:rPr lang="en-US" dirty="0" smtClean="0">
                  <a:latin typeface="Microsoft YaHei Light" panose="020B0502040204020203" pitchFamily="34" charset="-122"/>
                  <a:ea typeface="Microsoft YaHei Light" panose="020B0502040204020203" pitchFamily="34" charset="-122"/>
                </a:rPr>
                <a:t>(Central processing unit) the component responsible of the commands</a:t>
              </a:r>
              <a:endParaRPr lang="en-US" dirty="0">
                <a:latin typeface="Microsoft YaHei Light" panose="020B0502040204020203" pitchFamily="34" charset="-122"/>
                <a:ea typeface="Microsoft YaHei Light" panose="020B0502040204020203" pitchFamily="34" charset="-122"/>
              </a:endParaRPr>
            </a:p>
          </p:txBody>
        </p:sp>
      </p:grpSp>
      <p:grpSp>
        <p:nvGrpSpPr>
          <p:cNvPr id="88" name="Group 87"/>
          <p:cNvGrpSpPr/>
          <p:nvPr/>
        </p:nvGrpSpPr>
        <p:grpSpPr>
          <a:xfrm>
            <a:off x="7316528" y="3494411"/>
            <a:ext cx="4799745" cy="1236851"/>
            <a:chOff x="7316528" y="3494411"/>
            <a:chExt cx="4799745" cy="1236851"/>
          </a:xfrm>
        </p:grpSpPr>
        <p:grpSp>
          <p:nvGrpSpPr>
            <p:cNvPr id="77" name="Group 76"/>
            <p:cNvGrpSpPr/>
            <p:nvPr/>
          </p:nvGrpSpPr>
          <p:grpSpPr>
            <a:xfrm>
              <a:off x="7316528" y="3494411"/>
              <a:ext cx="1175065" cy="914400"/>
              <a:chOff x="7794111" y="2920087"/>
              <a:chExt cx="1175065" cy="914400"/>
            </a:xfrm>
          </p:grpSpPr>
          <p:pic>
            <p:nvPicPr>
              <p:cNvPr id="58" name="Picture 5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94111" y="2920087"/>
                <a:ext cx="914400" cy="914400"/>
              </a:xfrm>
              <a:prstGeom prst="rect">
                <a:avLst/>
              </a:prstGeom>
            </p:spPr>
          </p:pic>
          <p:sp>
            <p:nvSpPr>
              <p:cNvPr id="65" name="Shape 1931"/>
              <p:cNvSpPr/>
              <p:nvPr/>
            </p:nvSpPr>
            <p:spPr>
              <a:xfrm rot="8352691" flipV="1">
                <a:off x="8386897" y="3167023"/>
                <a:ext cx="582279" cy="457021"/>
              </a:xfrm>
              <a:custGeom>
                <a:avLst/>
                <a:gdLst/>
                <a:ahLst/>
                <a:cxnLst>
                  <a:cxn ang="0">
                    <a:pos x="wd2" y="hd2"/>
                  </a:cxn>
                  <a:cxn ang="5400000">
                    <a:pos x="wd2" y="hd2"/>
                  </a:cxn>
                  <a:cxn ang="10800000">
                    <a:pos x="wd2" y="hd2"/>
                  </a:cxn>
                  <a:cxn ang="16200000">
                    <a:pos x="wd2" y="hd2"/>
                  </a:cxn>
                </a:cxnLst>
                <a:rect l="0" t="0" r="r" b="b"/>
                <a:pathLst>
                  <a:path w="21600" h="18203" extrusionOk="0">
                    <a:moveTo>
                      <a:pt x="0" y="18203"/>
                    </a:moveTo>
                    <a:cubicBezTo>
                      <a:pt x="6036" y="1983"/>
                      <a:pt x="13236" y="-3397"/>
                      <a:pt x="21600" y="2063"/>
                    </a:cubicBezTo>
                  </a:path>
                </a:pathLst>
              </a:custGeom>
              <a:ln w="38100">
                <a:solidFill>
                  <a:schemeClr val="accent1"/>
                </a:solidFill>
                <a:miter lim="400000"/>
                <a:headEnd type="triangle"/>
                <a:tailEnd type="oval"/>
              </a:ln>
            </p:spPr>
            <p:txBody>
              <a:bodyPr/>
              <a:lstStyle/>
              <a:p>
                <a:pPr lvl="0"/>
                <a:endParaRPr>
                  <a:latin typeface="Microsoft YaHei Light" panose="020B0502040204020203" pitchFamily="34" charset="-122"/>
                  <a:ea typeface="Microsoft YaHei Light" panose="020B0502040204020203" pitchFamily="34" charset="-122"/>
                </a:endParaRPr>
              </a:p>
            </p:txBody>
          </p:sp>
        </p:grpSp>
        <p:sp>
          <p:nvSpPr>
            <p:cNvPr id="80" name="TextBox 79"/>
            <p:cNvSpPr txBox="1"/>
            <p:nvPr/>
          </p:nvSpPr>
          <p:spPr>
            <a:xfrm>
              <a:off x="8570162" y="3530933"/>
              <a:ext cx="3546111" cy="1200329"/>
            </a:xfrm>
            <a:prstGeom prst="rect">
              <a:avLst/>
            </a:prstGeom>
            <a:noFill/>
          </p:spPr>
          <p:txBody>
            <a:bodyPr wrap="square" rtlCol="0">
              <a:spAutoFit/>
            </a:bodyPr>
            <a:lstStyle/>
            <a:p>
              <a:r>
                <a:rPr lang="en-US" b="1" dirty="0" smtClean="0">
                  <a:latin typeface="Microsoft YaHei Light" panose="020B0502040204020203" pitchFamily="34" charset="-122"/>
                  <a:ea typeface="Microsoft YaHei Light" panose="020B0502040204020203" pitchFamily="34" charset="-122"/>
                </a:rPr>
                <a:t>RAM</a:t>
              </a:r>
            </a:p>
            <a:p>
              <a:r>
                <a:rPr lang="en-US" dirty="0" smtClean="0">
                  <a:latin typeface="Microsoft YaHei Light" panose="020B0502040204020203" pitchFamily="34" charset="-122"/>
                  <a:ea typeface="Microsoft YaHei Light" panose="020B0502040204020203" pitchFamily="34" charset="-122"/>
                </a:rPr>
                <a:t>(Random Access Memory) Read &amp; Write data, can access immediately, can upgrade</a:t>
              </a:r>
              <a:endParaRPr lang="en-US" dirty="0">
                <a:latin typeface="Microsoft YaHei Light" panose="020B0502040204020203" pitchFamily="34" charset="-122"/>
                <a:ea typeface="Microsoft YaHei Light" panose="020B0502040204020203" pitchFamily="34" charset="-122"/>
              </a:endParaRPr>
            </a:p>
          </p:txBody>
        </p:sp>
      </p:grpSp>
      <p:grpSp>
        <p:nvGrpSpPr>
          <p:cNvPr id="90" name="Group 89"/>
          <p:cNvGrpSpPr/>
          <p:nvPr/>
        </p:nvGrpSpPr>
        <p:grpSpPr>
          <a:xfrm>
            <a:off x="4564926" y="5348513"/>
            <a:ext cx="7502380" cy="1136366"/>
            <a:chOff x="4564926" y="5476849"/>
            <a:chExt cx="7502380" cy="1136366"/>
          </a:xfrm>
        </p:grpSpPr>
        <p:pic>
          <p:nvPicPr>
            <p:cNvPr id="59" name="Picture 5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64926" y="5476849"/>
              <a:ext cx="914400" cy="914400"/>
            </a:xfrm>
            <a:prstGeom prst="rect">
              <a:avLst/>
            </a:prstGeom>
          </p:spPr>
        </p:pic>
        <p:sp>
          <p:nvSpPr>
            <p:cNvPr id="69" name="Shape 1933"/>
            <p:cNvSpPr/>
            <p:nvPr/>
          </p:nvSpPr>
          <p:spPr>
            <a:xfrm>
              <a:off x="4950740" y="5883851"/>
              <a:ext cx="1416094" cy="61987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013" y="17716"/>
                    <a:pt x="1813" y="10516"/>
                    <a:pt x="0" y="0"/>
                  </a:cubicBezTo>
                </a:path>
              </a:pathLst>
            </a:custGeom>
            <a:ln w="38100">
              <a:solidFill>
                <a:schemeClr val="accent1"/>
              </a:solidFill>
              <a:miter lim="400000"/>
              <a:headEnd type="triangle"/>
              <a:tailEnd type="oval"/>
            </a:ln>
          </p:spPr>
          <p:txBody>
            <a:bodyPr/>
            <a:lstStyle/>
            <a:p>
              <a:pPr lvl="0"/>
              <a:endParaRPr>
                <a:latin typeface="Microsoft YaHei Light" panose="020B0502040204020203" pitchFamily="34" charset="-122"/>
                <a:ea typeface="Microsoft YaHei Light" panose="020B0502040204020203" pitchFamily="34" charset="-122"/>
              </a:endParaRPr>
            </a:p>
          </p:txBody>
        </p:sp>
        <p:sp>
          <p:nvSpPr>
            <p:cNvPr id="81" name="TextBox 80"/>
            <p:cNvSpPr txBox="1"/>
            <p:nvPr/>
          </p:nvSpPr>
          <p:spPr>
            <a:xfrm>
              <a:off x="6391366" y="5689885"/>
              <a:ext cx="5675940" cy="923330"/>
            </a:xfrm>
            <a:prstGeom prst="rect">
              <a:avLst/>
            </a:prstGeom>
            <a:noFill/>
          </p:spPr>
          <p:txBody>
            <a:bodyPr wrap="square" rtlCol="0">
              <a:spAutoFit/>
            </a:bodyPr>
            <a:lstStyle/>
            <a:p>
              <a:r>
                <a:rPr lang="en-US" b="1" dirty="0" smtClean="0">
                  <a:latin typeface="Microsoft YaHei Light" panose="020B0502040204020203" pitchFamily="34" charset="-122"/>
                  <a:ea typeface="Microsoft YaHei Light" panose="020B0502040204020203" pitchFamily="34" charset="-122"/>
                </a:rPr>
                <a:t>ROM</a:t>
              </a:r>
            </a:p>
            <a:p>
              <a:r>
                <a:rPr lang="en-US" dirty="0" smtClean="0">
                  <a:latin typeface="Microsoft YaHei Light" panose="020B0502040204020203" pitchFamily="34" charset="-122"/>
                  <a:ea typeface="Microsoft YaHei Light" panose="020B0502040204020203" pitchFamily="34" charset="-122"/>
                </a:rPr>
                <a:t>(Read Only Memory) cannot be remove, use to start device &amp; loading operating system</a:t>
              </a:r>
              <a:endParaRPr lang="en-US" dirty="0">
                <a:latin typeface="Microsoft YaHei Light" panose="020B0502040204020203" pitchFamily="34" charset="-122"/>
                <a:ea typeface="Microsoft YaHei Light" panose="020B0502040204020203" pitchFamily="34" charset="-122"/>
              </a:endParaRPr>
            </a:p>
          </p:txBody>
        </p:sp>
      </p:grpSp>
      <p:grpSp>
        <p:nvGrpSpPr>
          <p:cNvPr id="89" name="Group 88"/>
          <p:cNvGrpSpPr/>
          <p:nvPr/>
        </p:nvGrpSpPr>
        <p:grpSpPr>
          <a:xfrm>
            <a:off x="5861016" y="4105804"/>
            <a:ext cx="5836857" cy="1584081"/>
            <a:chOff x="5861016" y="4105804"/>
            <a:chExt cx="5836857" cy="1584081"/>
          </a:xfrm>
        </p:grpSpPr>
        <p:grpSp>
          <p:nvGrpSpPr>
            <p:cNvPr id="76" name="Group 75"/>
            <p:cNvGrpSpPr/>
            <p:nvPr/>
          </p:nvGrpSpPr>
          <p:grpSpPr>
            <a:xfrm>
              <a:off x="5861016" y="4105804"/>
              <a:ext cx="2045058" cy="1146906"/>
              <a:chOff x="6475264" y="3811058"/>
              <a:chExt cx="2045058" cy="1146906"/>
            </a:xfrm>
          </p:grpSpPr>
          <p:pic>
            <p:nvPicPr>
              <p:cNvPr id="53" name="Picture 5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75264" y="3811058"/>
                <a:ext cx="914400" cy="914400"/>
              </a:xfrm>
              <a:prstGeom prst="rect">
                <a:avLst/>
              </a:prstGeom>
            </p:spPr>
          </p:pic>
          <p:sp>
            <p:nvSpPr>
              <p:cNvPr id="67" name="Shape 1933"/>
              <p:cNvSpPr/>
              <p:nvPr/>
            </p:nvSpPr>
            <p:spPr>
              <a:xfrm>
                <a:off x="6977545" y="4268258"/>
                <a:ext cx="1542777" cy="68970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013" y="17716"/>
                      <a:pt x="1813" y="10516"/>
                      <a:pt x="0" y="0"/>
                    </a:cubicBezTo>
                  </a:path>
                </a:pathLst>
              </a:custGeom>
              <a:ln w="38100">
                <a:solidFill>
                  <a:schemeClr val="accent1"/>
                </a:solidFill>
                <a:miter lim="400000"/>
                <a:headEnd type="triangle"/>
                <a:tailEnd type="oval"/>
              </a:ln>
            </p:spPr>
            <p:txBody>
              <a:bodyPr/>
              <a:lstStyle/>
              <a:p>
                <a:pPr lvl="0"/>
                <a:endParaRPr>
                  <a:latin typeface="Microsoft YaHei Light" panose="020B0502040204020203" pitchFamily="34" charset="-122"/>
                  <a:ea typeface="Microsoft YaHei Light" panose="020B0502040204020203" pitchFamily="34" charset="-122"/>
                </a:endParaRPr>
              </a:p>
            </p:txBody>
          </p:sp>
        </p:grpSp>
        <p:sp>
          <p:nvSpPr>
            <p:cNvPr id="82" name="TextBox 81"/>
            <p:cNvSpPr txBox="1"/>
            <p:nvPr/>
          </p:nvSpPr>
          <p:spPr>
            <a:xfrm>
              <a:off x="7930606" y="5043554"/>
              <a:ext cx="3767267" cy="646331"/>
            </a:xfrm>
            <a:prstGeom prst="rect">
              <a:avLst/>
            </a:prstGeom>
            <a:noFill/>
          </p:spPr>
          <p:txBody>
            <a:bodyPr wrap="square" rtlCol="0">
              <a:spAutoFit/>
            </a:bodyPr>
            <a:lstStyle/>
            <a:p>
              <a:r>
                <a:rPr lang="en-US" b="1" dirty="0" smtClean="0">
                  <a:latin typeface="Microsoft YaHei Light" panose="020B0502040204020203" pitchFamily="34" charset="-122"/>
                  <a:ea typeface="Microsoft YaHei Light" panose="020B0502040204020203" pitchFamily="34" charset="-122"/>
                </a:rPr>
                <a:t>Optical disc drives</a:t>
              </a:r>
            </a:p>
            <a:p>
              <a:r>
                <a:rPr lang="en-US" dirty="0" smtClean="0">
                  <a:latin typeface="Microsoft YaHei Light" panose="020B0502040204020203" pitchFamily="34" charset="-122"/>
                  <a:ea typeface="Microsoft YaHei Light" panose="020B0502040204020203" pitchFamily="34" charset="-122"/>
                </a:rPr>
                <a:t>Reading &amp; Writing CD/DVD</a:t>
              </a:r>
              <a:endParaRPr lang="en-US" dirty="0">
                <a:latin typeface="Microsoft YaHei Light" panose="020B0502040204020203" pitchFamily="34" charset="-122"/>
                <a:ea typeface="Microsoft YaHei Light" panose="020B0502040204020203" pitchFamily="34" charset="-122"/>
              </a:endParaRPr>
            </a:p>
          </p:txBody>
        </p:sp>
      </p:grpSp>
      <p:sp>
        <p:nvSpPr>
          <p:cNvPr id="83" name="Rectangle 82"/>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p:cNvSpPr>
            <a:spLocks noGrp="1"/>
          </p:cNvSpPr>
          <p:nvPr>
            <p:ph type="title"/>
          </p:nvPr>
        </p:nvSpPr>
        <p:spPr>
          <a:xfrm>
            <a:off x="623455" y="1160378"/>
            <a:ext cx="10972800" cy="574187"/>
          </a:xfrm>
        </p:spPr>
        <p:txBody>
          <a:bodyPr>
            <a:normAutofit/>
          </a:bodyPr>
          <a:lstStyle/>
          <a:p>
            <a:r>
              <a:rPr lang="en-US" sz="2400" b="1" dirty="0" smtClean="0">
                <a:latin typeface="Microsoft YaHei" panose="020B0503020204020204" pitchFamily="34" charset="-122"/>
                <a:ea typeface="Microsoft YaHei" panose="020B0503020204020204" pitchFamily="34" charset="-122"/>
              </a:rPr>
              <a:t>Computing hardware</a:t>
            </a:r>
            <a:endParaRPr lang="en-US" sz="2400" b="1" dirty="0">
              <a:latin typeface="Microsoft YaHei" panose="020B0503020204020204" pitchFamily="34" charset="-122"/>
              <a:ea typeface="Microsoft YaHei" panose="020B0503020204020204" pitchFamily="34" charset="-122"/>
            </a:endParaRPr>
          </a:p>
        </p:txBody>
      </p:sp>
      <p:sp>
        <p:nvSpPr>
          <p:cNvPr id="3" name="Slide Number Placeholder 2"/>
          <p:cNvSpPr>
            <a:spLocks noGrp="1"/>
          </p:cNvSpPr>
          <p:nvPr>
            <p:ph type="sldNum" sz="quarter" idx="12"/>
          </p:nvPr>
        </p:nvSpPr>
        <p:spPr/>
        <p:txBody>
          <a:bodyPr/>
          <a:lstStyle/>
          <a:p>
            <a:fld id="{6D22F896-40B5-4ADD-8801-0D06FADFA095}" type="slidenum">
              <a:rPr lang="en-US" sz="1800" smtClean="0"/>
              <a:t>6</a:t>
            </a:fld>
            <a:endParaRPr lang="en-US" sz="1800" dirty="0"/>
          </a:p>
        </p:txBody>
      </p:sp>
    </p:spTree>
    <p:extLst>
      <p:ext uri="{BB962C8B-B14F-4D97-AF65-F5344CB8AC3E}">
        <p14:creationId xmlns:p14="http://schemas.microsoft.com/office/powerpoint/2010/main" val="3996765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down)">
                                      <p:cBhvr>
                                        <p:cTn id="7" dur="500"/>
                                        <p:tgtEl>
                                          <p:spTgt spid="8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wipe(down)">
                                      <p:cBhvr>
                                        <p:cTn id="11" dur="500"/>
                                        <p:tgtEl>
                                          <p:spTgt spid="8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down)">
                                      <p:cBhvr>
                                        <p:cTn id="15" dur="500"/>
                                        <p:tgtEl>
                                          <p:spTgt spid="8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wipe(down)">
                                      <p:cBhvr>
                                        <p:cTn id="19" dur="500"/>
                                        <p:tgtEl>
                                          <p:spTgt spid="8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wipe(down)">
                                      <p:cBhvr>
                                        <p:cTn id="23" dur="500"/>
                                        <p:tgtEl>
                                          <p:spTgt spid="88"/>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89"/>
                                        </p:tgtEl>
                                        <p:attrNameLst>
                                          <p:attrName>style.visibility</p:attrName>
                                        </p:attrNameLst>
                                      </p:cBhvr>
                                      <p:to>
                                        <p:strVal val="visible"/>
                                      </p:to>
                                    </p:set>
                                    <p:animEffect transition="in" filter="wipe(down)">
                                      <p:cBhvr>
                                        <p:cTn id="27" dur="500"/>
                                        <p:tgtEl>
                                          <p:spTgt spid="89"/>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wipe(down)">
                                      <p:cBhvr>
                                        <p:cTn id="31"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Rectangle 5"/>
          <p:cNvSpPr/>
          <p:nvPr/>
        </p:nvSpPr>
        <p:spPr>
          <a:xfrm>
            <a:off x="686168" y="1213174"/>
            <a:ext cx="10932179" cy="461665"/>
          </a:xfrm>
          <a:prstGeom prst="rect">
            <a:avLst/>
          </a:prstGeom>
        </p:spPr>
        <p:txBody>
          <a:bodyPr wrap="square">
            <a:spAutoFit/>
          </a:bodyPr>
          <a:lstStyle/>
          <a:p>
            <a:pPr defTabSz="914400">
              <a:defRPr/>
            </a:pPr>
            <a:r>
              <a:rPr lang="en-US" sz="2400" b="1" dirty="0" smtClean="0">
                <a:latin typeface="Microsoft YaHei" panose="020B0503020204020204" pitchFamily="34" charset="-122"/>
                <a:ea typeface="Microsoft YaHei" panose="020B0503020204020204" pitchFamily="34" charset="-122"/>
              </a:rPr>
              <a:t>Choosing an ISP</a:t>
            </a:r>
            <a:endParaRPr lang="en-GB"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86168" y="1979446"/>
            <a:ext cx="11008747" cy="2462213"/>
          </a:xfrm>
          <a:prstGeom prst="rect">
            <a:avLst/>
          </a:prstGeom>
          <a:noFill/>
        </p:spPr>
        <p:txBody>
          <a:bodyPr wrap="square" lIns="0" tIns="0" rIns="0" bIns="0" rtlCol="0">
            <a:spAutoFit/>
          </a:bodyPr>
          <a:lstStyle/>
          <a:p>
            <a:r>
              <a:rPr lang="en-US" sz="1600" dirty="0" smtClean="0">
                <a:latin typeface="Microsoft YaHei Light" panose="020B0502040204020203" pitchFamily="34" charset="-122"/>
                <a:ea typeface="Microsoft YaHei Light" panose="020B0502040204020203" pitchFamily="34" charset="-122"/>
              </a:rPr>
              <a:t>When choosing an ISP provide, One of the biggest requirements is </a:t>
            </a:r>
            <a:r>
              <a:rPr lang="en-US" sz="1600" b="1" dirty="0" smtClean="0">
                <a:latin typeface="Microsoft YaHei Light" panose="020B0502040204020203" pitchFamily="34" charset="-122"/>
                <a:ea typeface="Microsoft YaHei Light" panose="020B0502040204020203" pitchFamily="34" charset="-122"/>
              </a:rPr>
              <a:t>bandwidth</a:t>
            </a:r>
            <a:r>
              <a:rPr lang="en-US" sz="1600" dirty="0" smtClean="0">
                <a:latin typeface="Microsoft YaHei Light" panose="020B0502040204020203" pitchFamily="34" charset="-122"/>
                <a:ea typeface="Microsoft YaHei Light" panose="020B0502040204020203" pitchFamily="34" charset="-122"/>
              </a:rPr>
              <a:t> or </a:t>
            </a:r>
            <a:r>
              <a:rPr lang="en-US" sz="1600" b="1" dirty="0" smtClean="0">
                <a:latin typeface="Microsoft YaHei Light" panose="020B0502040204020203" pitchFamily="34" charset="-122"/>
                <a:ea typeface="Microsoft YaHei Light" panose="020B0502040204020203" pitchFamily="34" charset="-122"/>
              </a:rPr>
              <a:t>Transfer Rate</a:t>
            </a:r>
            <a:r>
              <a:rPr lang="en-US" sz="1600" dirty="0" smtClean="0">
                <a:latin typeface="Microsoft YaHei Light" panose="020B0502040204020203" pitchFamily="34" charset="-122"/>
                <a:ea typeface="Microsoft YaHei Light" panose="020B0502040204020203" pitchFamily="34" charset="-122"/>
              </a:rPr>
              <a:t>. This is the speed of your Internet access.</a:t>
            </a:r>
          </a:p>
          <a:p>
            <a:endParaRPr lang="en-US" sz="1600" dirty="0">
              <a:latin typeface="Microsoft YaHei Light" panose="020B0502040204020203" pitchFamily="34" charset="-122"/>
              <a:ea typeface="Microsoft YaHei Light" panose="020B0502040204020203" pitchFamily="34" charset="-122"/>
            </a:endParaRPr>
          </a:p>
          <a:p>
            <a:r>
              <a:rPr lang="en-US" sz="1600" b="1" dirty="0" smtClean="0">
                <a:latin typeface="Microsoft YaHei Light" panose="020B0502040204020203" pitchFamily="34" charset="-122"/>
                <a:ea typeface="Microsoft YaHei Light" panose="020B0502040204020203" pitchFamily="34" charset="-122"/>
              </a:rPr>
              <a:t>Downloading</a:t>
            </a:r>
            <a:r>
              <a:rPr lang="en-US" sz="1600" dirty="0" smtClean="0">
                <a:latin typeface="Microsoft YaHei Light" panose="020B0502040204020203" pitchFamily="34" charset="-122"/>
                <a:ea typeface="Microsoft YaHei Light" panose="020B0502040204020203" pitchFamily="34" charset="-122"/>
              </a:rPr>
              <a:t> : the term given to the act of copying a file from ICT device on a network.</a:t>
            </a:r>
          </a:p>
          <a:p>
            <a:r>
              <a:rPr lang="en-US" sz="1600" b="1" dirty="0" smtClean="0">
                <a:latin typeface="Microsoft YaHei Light" panose="020B0502040204020203" pitchFamily="34" charset="-122"/>
                <a:ea typeface="Microsoft YaHei Light" panose="020B0502040204020203" pitchFamily="34" charset="-122"/>
              </a:rPr>
              <a:t>Uploading </a:t>
            </a:r>
            <a:r>
              <a:rPr lang="en-US" sz="1600" dirty="0" smtClean="0">
                <a:latin typeface="Microsoft YaHei Light" panose="020B0502040204020203" pitchFamily="34" charset="-122"/>
                <a:ea typeface="Microsoft YaHei Light" panose="020B0502040204020203" pitchFamily="34" charset="-122"/>
              </a:rPr>
              <a:t>: refers to the sending of a file from your device to another.</a:t>
            </a:r>
          </a:p>
          <a:p>
            <a:endParaRPr lang="en-US" sz="1600" b="1" dirty="0">
              <a:latin typeface="Microsoft YaHei Light" panose="020B0502040204020203" pitchFamily="34" charset="-122"/>
              <a:ea typeface="Microsoft YaHei Light" panose="020B0502040204020203" pitchFamily="34" charset="-122"/>
            </a:endParaRPr>
          </a:p>
          <a:p>
            <a:r>
              <a:rPr lang="en-US" sz="1600" dirty="0" smtClean="0">
                <a:latin typeface="Microsoft YaHei Light" panose="020B0502040204020203" pitchFamily="34" charset="-122"/>
                <a:ea typeface="Microsoft YaHei Light" panose="020B0502040204020203" pitchFamily="34" charset="-122"/>
              </a:rPr>
              <a:t>Bandwidth is measured in </a:t>
            </a:r>
            <a:r>
              <a:rPr lang="en-US" sz="1600" b="1" dirty="0" smtClean="0">
                <a:latin typeface="Microsoft YaHei Light" panose="020B0502040204020203" pitchFamily="34" charset="-122"/>
                <a:ea typeface="Microsoft YaHei Light" panose="020B0502040204020203" pitchFamily="34" charset="-122"/>
              </a:rPr>
              <a:t>Megabits </a:t>
            </a:r>
            <a:r>
              <a:rPr lang="en-US" sz="1600" b="1" dirty="0">
                <a:latin typeface="Microsoft YaHei Light" panose="020B0502040204020203" pitchFamily="34" charset="-122"/>
                <a:ea typeface="Microsoft YaHei Light" panose="020B0502040204020203" pitchFamily="34" charset="-122"/>
              </a:rPr>
              <a:t>per second (Mbps)</a:t>
            </a:r>
            <a:r>
              <a:rPr lang="en-US" sz="1600" dirty="0" smtClean="0">
                <a:latin typeface="Microsoft YaHei Light" panose="020B0502040204020203" pitchFamily="34" charset="-122"/>
                <a:ea typeface="Microsoft YaHei Light" panose="020B0502040204020203" pitchFamily="34" charset="-122"/>
              </a:rPr>
              <a:t>.</a:t>
            </a:r>
            <a:endParaRPr lang="en-US" sz="1600" dirty="0" smtClean="0">
              <a:latin typeface="Microsoft YaHei Light" panose="020B0502040204020203" pitchFamily="34" charset="-122"/>
              <a:ea typeface="Microsoft YaHei Light" panose="020B0502040204020203" pitchFamily="34" charset="-122"/>
            </a:endParaRPr>
          </a:p>
          <a:p>
            <a:endParaRPr lang="en-US" sz="1600" dirty="0">
              <a:latin typeface="Microsoft YaHei Light" panose="020B0502040204020203" pitchFamily="34" charset="-122"/>
              <a:ea typeface="Microsoft YaHei Light" panose="020B0502040204020203" pitchFamily="34" charset="-122"/>
            </a:endParaRPr>
          </a:p>
          <a:p>
            <a:pPr algn="ctr"/>
            <a:r>
              <a:rPr lang="en-US" sz="1600" i="1" dirty="0" smtClean="0">
                <a:latin typeface="Microsoft YaHei Light" panose="020B0502040204020203" pitchFamily="34" charset="-122"/>
                <a:ea typeface="Microsoft YaHei Light" panose="020B0502040204020203" pitchFamily="34" charset="-122"/>
              </a:rPr>
              <a:t>** Your Internet connection is like a pipe through which data flows like water. The large pipe more information that can pass through it. **</a:t>
            </a:r>
            <a:endParaRPr lang="nl-NL" sz="1600" i="1" dirty="0" smtClean="0">
              <a:latin typeface="Microsoft YaHei Light" panose="020B0502040204020203" pitchFamily="34" charset="-122"/>
              <a:ea typeface="Microsoft YaHei Light" panose="020B0502040204020203" pitchFamily="34" charset="-122"/>
            </a:endParaRPr>
          </a:p>
        </p:txBody>
      </p:sp>
      <p:graphicFrame>
        <p:nvGraphicFramePr>
          <p:cNvPr id="8" name="Table 7"/>
          <p:cNvGraphicFramePr>
            <a:graphicFrameLocks noGrp="1"/>
          </p:cNvGraphicFramePr>
          <p:nvPr>
            <p:extLst>
              <p:ext uri="{D42A27DB-BD31-4B8C-83A1-F6EECF244321}">
                <p14:modId xmlns:p14="http://schemas.microsoft.com/office/powerpoint/2010/main" val="3276552661"/>
              </p:ext>
            </p:extLst>
          </p:nvPr>
        </p:nvGraphicFramePr>
        <p:xfrm>
          <a:off x="1993900" y="4937336"/>
          <a:ext cx="8128000" cy="1483360"/>
        </p:xfrm>
        <a:graphic>
          <a:graphicData uri="http://schemas.openxmlformats.org/drawingml/2006/table">
            <a:tbl>
              <a:tblPr firstRow="1" bandRow="1">
                <a:tableStyleId>{5C22544A-7EE6-4342-B048-85BDC9FD1C3A}</a:tableStyleId>
              </a:tblPr>
              <a:tblGrid>
                <a:gridCol w="2338070">
                  <a:extLst>
                    <a:ext uri="{9D8B030D-6E8A-4147-A177-3AD203B41FA5}">
                      <a16:colId xmlns:a16="http://schemas.microsoft.com/office/drawing/2014/main" val="3006601728"/>
                    </a:ext>
                  </a:extLst>
                </a:gridCol>
                <a:gridCol w="5789930">
                  <a:extLst>
                    <a:ext uri="{9D8B030D-6E8A-4147-A177-3AD203B41FA5}">
                      <a16:colId xmlns:a16="http://schemas.microsoft.com/office/drawing/2014/main" val="3336647476"/>
                    </a:ext>
                  </a:extLst>
                </a:gridCol>
              </a:tblGrid>
              <a:tr h="370840">
                <a:tc>
                  <a:txBody>
                    <a:bodyPr/>
                    <a:lstStyle/>
                    <a:p>
                      <a:r>
                        <a:rPr lang="en-US" sz="1600" dirty="0" smtClean="0">
                          <a:latin typeface="Microsoft YaHei Light" panose="020B0502040204020203" pitchFamily="34" charset="-122"/>
                          <a:ea typeface="Microsoft YaHei Light" panose="020B0502040204020203" pitchFamily="34" charset="-122"/>
                        </a:rPr>
                        <a:t>Bandwidth</a:t>
                      </a:r>
                      <a:endParaRPr lang="en-US" sz="1600" dirty="0">
                        <a:latin typeface="Microsoft YaHei Light" panose="020B0502040204020203" pitchFamily="34" charset="-122"/>
                        <a:ea typeface="Microsoft YaHei Light" panose="020B0502040204020203" pitchFamily="34" charset="-122"/>
                      </a:endParaRPr>
                    </a:p>
                  </a:txBody>
                  <a:tcPr/>
                </a:tc>
                <a:tc>
                  <a:txBody>
                    <a:bodyPr/>
                    <a:lstStyle/>
                    <a:p>
                      <a:r>
                        <a:rPr lang="en-US" sz="1600" dirty="0" smtClean="0">
                          <a:latin typeface="Microsoft YaHei Light" panose="020B0502040204020203" pitchFamily="34" charset="-122"/>
                          <a:ea typeface="Microsoft YaHei Light" panose="020B0502040204020203" pitchFamily="34" charset="-122"/>
                        </a:rPr>
                        <a:t>Description</a:t>
                      </a:r>
                      <a:endParaRPr lang="en-US" sz="1600" dirty="0">
                        <a:latin typeface="Microsoft YaHei Light" panose="020B0502040204020203" pitchFamily="34" charset="-122"/>
                        <a:ea typeface="Microsoft YaHei Light" panose="020B0502040204020203" pitchFamily="34" charset="-122"/>
                      </a:endParaRPr>
                    </a:p>
                  </a:txBody>
                  <a:tcPr/>
                </a:tc>
                <a:extLst>
                  <a:ext uri="{0D108BD9-81ED-4DB2-BD59-A6C34878D82A}">
                    <a16:rowId xmlns:a16="http://schemas.microsoft.com/office/drawing/2014/main" val="974992505"/>
                  </a:ext>
                </a:extLst>
              </a:tr>
              <a:tr h="370840">
                <a:tc>
                  <a:txBody>
                    <a:bodyPr/>
                    <a:lstStyle/>
                    <a:p>
                      <a:r>
                        <a:rPr lang="en-US" sz="1600" b="1" dirty="0" smtClean="0">
                          <a:latin typeface="Microsoft YaHei Light" panose="020B0502040204020203" pitchFamily="34" charset="-122"/>
                          <a:ea typeface="Microsoft YaHei Light" panose="020B0502040204020203" pitchFamily="34" charset="-122"/>
                        </a:rPr>
                        <a:t>Kilobits (kbps)</a:t>
                      </a:r>
                      <a:endParaRPr lang="en-US" sz="1600" b="1" dirty="0">
                        <a:latin typeface="Microsoft YaHei Light" panose="020B0502040204020203" pitchFamily="34" charset="-122"/>
                        <a:ea typeface="Microsoft YaHei Light" panose="020B0502040204020203" pitchFamily="34" charset="-122"/>
                      </a:endParaRPr>
                    </a:p>
                  </a:txBody>
                  <a:tcPr/>
                </a:tc>
                <a:tc>
                  <a:txBody>
                    <a:bodyPr/>
                    <a:lstStyle/>
                    <a:p>
                      <a:r>
                        <a:rPr lang="en-US" sz="1600" dirty="0" smtClean="0">
                          <a:latin typeface="Microsoft YaHei Light" panose="020B0502040204020203" pitchFamily="34" charset="-122"/>
                          <a:ea typeface="Microsoft YaHei Light" panose="020B0502040204020203" pitchFamily="34" charset="-122"/>
                        </a:rPr>
                        <a:t>1 kbps</a:t>
                      </a:r>
                      <a:r>
                        <a:rPr lang="en-US" sz="1600" baseline="0" dirty="0" smtClean="0">
                          <a:latin typeface="Microsoft YaHei Light" panose="020B0502040204020203" pitchFamily="34" charset="-122"/>
                          <a:ea typeface="Microsoft YaHei Light" panose="020B0502040204020203" pitchFamily="34" charset="-122"/>
                        </a:rPr>
                        <a:t> = 1,000 bits/s</a:t>
                      </a:r>
                      <a:endParaRPr lang="en-US" sz="1600" dirty="0">
                        <a:latin typeface="Microsoft YaHei Light" panose="020B0502040204020203" pitchFamily="34" charset="-122"/>
                        <a:ea typeface="Microsoft YaHei Light" panose="020B0502040204020203" pitchFamily="34" charset="-122"/>
                      </a:endParaRPr>
                    </a:p>
                  </a:txBody>
                  <a:tcPr/>
                </a:tc>
                <a:extLst>
                  <a:ext uri="{0D108BD9-81ED-4DB2-BD59-A6C34878D82A}">
                    <a16:rowId xmlns:a16="http://schemas.microsoft.com/office/drawing/2014/main" val="2741130801"/>
                  </a:ext>
                </a:extLst>
              </a:tr>
              <a:tr h="370840">
                <a:tc>
                  <a:txBody>
                    <a:bodyPr/>
                    <a:lstStyle/>
                    <a:p>
                      <a:r>
                        <a:rPr lang="en-US" sz="1600" b="1" dirty="0" smtClean="0">
                          <a:latin typeface="Microsoft YaHei Light" panose="020B0502040204020203" pitchFamily="34" charset="-122"/>
                          <a:ea typeface="Microsoft YaHei Light" panose="020B0502040204020203" pitchFamily="34" charset="-122"/>
                        </a:rPr>
                        <a:t>Megabits (mbps)</a:t>
                      </a:r>
                      <a:endParaRPr lang="en-US" sz="1600" b="1" dirty="0">
                        <a:latin typeface="Microsoft YaHei Light" panose="020B0502040204020203" pitchFamily="34" charset="-122"/>
                        <a:ea typeface="Microsoft YaHei Light" panose="020B0502040204020203" pitchFamily="34" charset="-122"/>
                      </a:endParaRPr>
                    </a:p>
                  </a:txBody>
                  <a:tcPr/>
                </a:tc>
                <a:tc>
                  <a:txBody>
                    <a:bodyPr/>
                    <a:lstStyle/>
                    <a:p>
                      <a:r>
                        <a:rPr lang="en-US" sz="1600" dirty="0" smtClean="0">
                          <a:latin typeface="Microsoft YaHei Light" panose="020B0502040204020203" pitchFamily="34" charset="-122"/>
                          <a:ea typeface="Microsoft YaHei Light" panose="020B0502040204020203" pitchFamily="34" charset="-122"/>
                        </a:rPr>
                        <a:t>1 mbps = 1,000,000 bits/s</a:t>
                      </a:r>
                      <a:endParaRPr lang="en-US" sz="1600" dirty="0">
                        <a:latin typeface="Microsoft YaHei Light" panose="020B0502040204020203" pitchFamily="34" charset="-122"/>
                        <a:ea typeface="Microsoft YaHei Light" panose="020B0502040204020203" pitchFamily="34" charset="-122"/>
                      </a:endParaRPr>
                    </a:p>
                  </a:txBody>
                  <a:tcPr/>
                </a:tc>
                <a:extLst>
                  <a:ext uri="{0D108BD9-81ED-4DB2-BD59-A6C34878D82A}">
                    <a16:rowId xmlns:a16="http://schemas.microsoft.com/office/drawing/2014/main" val="3338198159"/>
                  </a:ext>
                </a:extLst>
              </a:tr>
              <a:tr h="370840">
                <a:tc>
                  <a:txBody>
                    <a:bodyPr/>
                    <a:lstStyle/>
                    <a:p>
                      <a:r>
                        <a:rPr lang="en-US" sz="1600" b="1" dirty="0" smtClean="0">
                          <a:latin typeface="Microsoft YaHei Light" panose="020B0502040204020203" pitchFamily="34" charset="-122"/>
                          <a:ea typeface="Microsoft YaHei Light" panose="020B0502040204020203" pitchFamily="34" charset="-122"/>
                        </a:rPr>
                        <a:t>Gigabits (</a:t>
                      </a:r>
                      <a:r>
                        <a:rPr lang="en-US" sz="1600" b="1" dirty="0" err="1" smtClean="0">
                          <a:latin typeface="Microsoft YaHei Light" panose="020B0502040204020203" pitchFamily="34" charset="-122"/>
                          <a:ea typeface="Microsoft YaHei Light" panose="020B0502040204020203" pitchFamily="34" charset="-122"/>
                        </a:rPr>
                        <a:t>gbps</a:t>
                      </a:r>
                      <a:r>
                        <a:rPr lang="en-US" sz="1600" b="1" dirty="0" smtClean="0">
                          <a:latin typeface="Microsoft YaHei Light" panose="020B0502040204020203" pitchFamily="34" charset="-122"/>
                          <a:ea typeface="Microsoft YaHei Light" panose="020B0502040204020203" pitchFamily="34" charset="-122"/>
                        </a:rPr>
                        <a:t>)</a:t>
                      </a:r>
                      <a:endParaRPr lang="en-US" sz="1600" b="1" dirty="0">
                        <a:latin typeface="Microsoft YaHei Light" panose="020B0502040204020203" pitchFamily="34" charset="-122"/>
                        <a:ea typeface="Microsoft YaHei Light" panose="020B0502040204020203" pitchFamily="34" charset="-122"/>
                      </a:endParaRPr>
                    </a:p>
                  </a:txBody>
                  <a:tcPr/>
                </a:tc>
                <a:tc>
                  <a:txBody>
                    <a:bodyPr/>
                    <a:lstStyle/>
                    <a:p>
                      <a:r>
                        <a:rPr lang="en-US" sz="1600" dirty="0" smtClean="0">
                          <a:latin typeface="Microsoft YaHei Light" panose="020B0502040204020203" pitchFamily="34" charset="-122"/>
                          <a:ea typeface="Microsoft YaHei Light" panose="020B0502040204020203" pitchFamily="34" charset="-122"/>
                        </a:rPr>
                        <a:t>1 </a:t>
                      </a:r>
                      <a:r>
                        <a:rPr lang="en-US" sz="1600" dirty="0" err="1" smtClean="0">
                          <a:latin typeface="Microsoft YaHei Light" panose="020B0502040204020203" pitchFamily="34" charset="-122"/>
                          <a:ea typeface="Microsoft YaHei Light" panose="020B0502040204020203" pitchFamily="34" charset="-122"/>
                        </a:rPr>
                        <a:t>gbps</a:t>
                      </a:r>
                      <a:r>
                        <a:rPr lang="en-US" sz="1600" dirty="0" smtClean="0">
                          <a:latin typeface="Microsoft YaHei Light" panose="020B0502040204020203" pitchFamily="34" charset="-122"/>
                          <a:ea typeface="Microsoft YaHei Light" panose="020B0502040204020203" pitchFamily="34" charset="-122"/>
                        </a:rPr>
                        <a:t> = 1,000,000,000 bits/s</a:t>
                      </a:r>
                      <a:endParaRPr lang="en-US" sz="1600" dirty="0">
                        <a:latin typeface="Microsoft YaHei Light" panose="020B0502040204020203" pitchFamily="34" charset="-122"/>
                        <a:ea typeface="Microsoft YaHei Light" panose="020B0502040204020203" pitchFamily="34" charset="-122"/>
                      </a:endParaRPr>
                    </a:p>
                  </a:txBody>
                  <a:tcPr/>
                </a:tc>
                <a:extLst>
                  <a:ext uri="{0D108BD9-81ED-4DB2-BD59-A6C34878D82A}">
                    <a16:rowId xmlns:a16="http://schemas.microsoft.com/office/drawing/2014/main" val="3807426031"/>
                  </a:ext>
                </a:extLst>
              </a:tr>
            </a:tbl>
          </a:graphicData>
        </a:graphic>
      </p:graphicFrame>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60</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0711859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Rectangle 5"/>
          <p:cNvSpPr/>
          <p:nvPr/>
        </p:nvSpPr>
        <p:spPr>
          <a:xfrm>
            <a:off x="686168" y="1213174"/>
            <a:ext cx="10932179" cy="461665"/>
          </a:xfrm>
          <a:prstGeom prst="rect">
            <a:avLst/>
          </a:prstGeom>
        </p:spPr>
        <p:txBody>
          <a:bodyPr wrap="square">
            <a:spAutoFit/>
          </a:bodyPr>
          <a:lstStyle/>
          <a:p>
            <a:pPr defTabSz="914400">
              <a:defRPr/>
            </a:pPr>
            <a:r>
              <a:rPr lang="en-US" sz="2400" b="1" dirty="0" smtClean="0">
                <a:latin typeface="Microsoft YaHei" panose="020B0503020204020204" pitchFamily="34" charset="-122"/>
                <a:ea typeface="Microsoft YaHei" panose="020B0503020204020204" pitchFamily="34" charset="-122"/>
              </a:rPr>
              <a:t>Wi-Fi Networks</a:t>
            </a:r>
            <a:endParaRPr lang="en-GB"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86169" y="1979446"/>
            <a:ext cx="5246002" cy="1477328"/>
          </a:xfrm>
          <a:prstGeom prst="rect">
            <a:avLst/>
          </a:prstGeom>
          <a:noFill/>
        </p:spPr>
        <p:txBody>
          <a:bodyPr wrap="square" lIns="0" tIns="0" rIns="0" bIns="0" rtlCol="0">
            <a:spAutoFit/>
          </a:bodyPr>
          <a:lstStyle/>
          <a:p>
            <a:r>
              <a:rPr lang="nl-NL" sz="1600" dirty="0" smtClean="0">
                <a:latin typeface="Microsoft YaHei Light" panose="020B0502040204020203" pitchFamily="34" charset="-122"/>
                <a:ea typeface="Microsoft YaHei Light" panose="020B0502040204020203" pitchFamily="34" charset="-122"/>
              </a:rPr>
              <a:t>Short –range </a:t>
            </a:r>
            <a:r>
              <a:rPr lang="nl-NL" sz="1600" b="1" dirty="0" smtClean="0">
                <a:latin typeface="Microsoft YaHei Light" panose="020B0502040204020203" pitchFamily="34" charset="-122"/>
                <a:ea typeface="Microsoft YaHei Light" panose="020B0502040204020203" pitchFamily="34" charset="-122"/>
              </a:rPr>
              <a:t>Wi-Fi</a:t>
            </a:r>
            <a:r>
              <a:rPr lang="nl-NL" sz="1600" dirty="0" smtClean="0">
                <a:latin typeface="Microsoft YaHei Light" panose="020B0502040204020203" pitchFamily="34" charset="-122"/>
                <a:ea typeface="Microsoft YaHei Light" panose="020B0502040204020203" pitchFamily="34" charset="-122"/>
              </a:rPr>
              <a:t> connections is so convenient, you can working on the move. </a:t>
            </a:r>
          </a:p>
          <a:p>
            <a:endParaRPr lang="nl-NL" sz="1600" dirty="0">
              <a:latin typeface="Microsoft YaHei Light" panose="020B0502040204020203" pitchFamily="34" charset="-122"/>
              <a:ea typeface="Microsoft YaHei Light" panose="020B0502040204020203" pitchFamily="34" charset="-122"/>
            </a:endParaRPr>
          </a:p>
          <a:p>
            <a:r>
              <a:rPr lang="nl-NL" sz="1600" dirty="0" smtClean="0">
                <a:latin typeface="Microsoft YaHei Light" panose="020B0502040204020203" pitchFamily="34" charset="-122"/>
                <a:ea typeface="Microsoft YaHei Light" panose="020B0502040204020203" pitchFamily="34" charset="-122"/>
              </a:rPr>
              <a:t>Wi-Fi access points (</a:t>
            </a:r>
            <a:r>
              <a:rPr lang="nl-NL" sz="1600" b="1" dirty="0" smtClean="0">
                <a:latin typeface="Microsoft YaHei Light" panose="020B0502040204020203" pitchFamily="34" charset="-122"/>
                <a:ea typeface="Microsoft YaHei Light" panose="020B0502040204020203" pitchFamily="34" charset="-122"/>
              </a:rPr>
              <a:t>hotspots</a:t>
            </a:r>
            <a:r>
              <a:rPr lang="nl-NL" sz="1600" dirty="0" smtClean="0">
                <a:latin typeface="Microsoft YaHei Light" panose="020B0502040204020203" pitchFamily="34" charset="-122"/>
                <a:ea typeface="Microsoft YaHei Light" panose="020B0502040204020203" pitchFamily="34" charset="-122"/>
              </a:rPr>
              <a:t>)  are often protected by a </a:t>
            </a:r>
            <a:r>
              <a:rPr lang="nl-NL" sz="1600" b="1" dirty="0" smtClean="0">
                <a:latin typeface="Microsoft YaHei Light" panose="020B0502040204020203" pitchFamily="34" charset="-122"/>
                <a:ea typeface="Microsoft YaHei Light" panose="020B0502040204020203" pitchFamily="34" charset="-122"/>
              </a:rPr>
              <a:t>security key </a:t>
            </a:r>
            <a:r>
              <a:rPr lang="nl-NL" sz="1600" dirty="0" smtClean="0">
                <a:latin typeface="Microsoft YaHei Light" panose="020B0502040204020203" pitchFamily="34" charset="-122"/>
                <a:ea typeface="Microsoft YaHei Light" panose="020B0502040204020203" pitchFamily="34" charset="-122"/>
              </a:rPr>
              <a:t>it helps to stop other people from being able to remotely access your computer.</a:t>
            </a:r>
          </a:p>
        </p:txBody>
      </p:sp>
      <p:pic>
        <p:nvPicPr>
          <p:cNvPr id="8" name="Picture 7"/>
          <p:cNvPicPr>
            <a:picLocks noChangeAspect="1"/>
          </p:cNvPicPr>
          <p:nvPr/>
        </p:nvPicPr>
        <p:blipFill>
          <a:blip r:embed="rId2"/>
          <a:stretch>
            <a:fillRect/>
          </a:stretch>
        </p:blipFill>
        <p:spPr>
          <a:xfrm>
            <a:off x="6854378" y="1928336"/>
            <a:ext cx="3009524" cy="4380952"/>
          </a:xfrm>
          <a:prstGeom prst="rect">
            <a:avLst/>
          </a:prstGeom>
        </p:spPr>
      </p:pic>
      <p:sp>
        <p:nvSpPr>
          <p:cNvPr id="9" name="Right Bracket 8"/>
          <p:cNvSpPr/>
          <p:nvPr/>
        </p:nvSpPr>
        <p:spPr>
          <a:xfrm>
            <a:off x="9978390" y="5730442"/>
            <a:ext cx="91440" cy="365760"/>
          </a:xfrm>
          <a:prstGeom prst="rightBracket">
            <a:avLst/>
          </a:prstGeom>
          <a:ln w="28575">
            <a:solidFill>
              <a:srgbClr val="FF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Left Bracket 10"/>
          <p:cNvSpPr/>
          <p:nvPr/>
        </p:nvSpPr>
        <p:spPr>
          <a:xfrm>
            <a:off x="6663691" y="3924502"/>
            <a:ext cx="45719" cy="2171700"/>
          </a:xfrm>
          <a:prstGeom prst="leftBracket">
            <a:avLst/>
          </a:prstGeom>
          <a:ln w="28575">
            <a:solidFill>
              <a:srgbClr val="FF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p:cNvSpPr txBox="1"/>
          <p:nvPr/>
        </p:nvSpPr>
        <p:spPr>
          <a:xfrm>
            <a:off x="5459018" y="4825686"/>
            <a:ext cx="1197764" cy="369332"/>
          </a:xfrm>
          <a:prstGeom prst="rect">
            <a:avLst/>
          </a:prstGeom>
          <a:noFill/>
        </p:spPr>
        <p:txBody>
          <a:bodyPr wrap="none" rtlCol="0">
            <a:spAutoFit/>
          </a:bodyPr>
          <a:lstStyle/>
          <a:p>
            <a:r>
              <a:rPr lang="en-US" b="1" dirty="0" smtClean="0">
                <a:latin typeface="Microsoft YaHei" panose="020B0503020204020204" pitchFamily="34" charset="-122"/>
                <a:ea typeface="Microsoft YaHei" panose="020B0503020204020204" pitchFamily="34" charset="-122"/>
              </a:rPr>
              <a:t>SSID List</a:t>
            </a:r>
            <a:endParaRPr lang="en-US" b="1" dirty="0">
              <a:latin typeface="Microsoft YaHei" panose="020B0503020204020204" pitchFamily="34" charset="-122"/>
              <a:ea typeface="Microsoft YaHei" panose="020B0503020204020204" pitchFamily="34" charset="-122"/>
            </a:endParaRPr>
          </a:p>
        </p:txBody>
      </p:sp>
      <p:sp>
        <p:nvSpPr>
          <p:cNvPr id="13" name="TextBox 12"/>
          <p:cNvSpPr txBox="1"/>
          <p:nvPr/>
        </p:nvSpPr>
        <p:spPr>
          <a:xfrm>
            <a:off x="10098157" y="5590156"/>
            <a:ext cx="2011680" cy="646331"/>
          </a:xfrm>
          <a:prstGeom prst="rect">
            <a:avLst/>
          </a:prstGeom>
          <a:noFill/>
        </p:spPr>
        <p:txBody>
          <a:bodyPr wrap="square" rtlCol="0">
            <a:spAutoFit/>
          </a:bodyPr>
          <a:lstStyle/>
          <a:p>
            <a:r>
              <a:rPr lang="en-US" b="1" dirty="0" smtClean="0">
                <a:latin typeface="Microsoft YaHei" panose="020B0503020204020204" pitchFamily="34" charset="-122"/>
                <a:ea typeface="Microsoft YaHei" panose="020B0503020204020204" pitchFamily="34" charset="-122"/>
              </a:rPr>
              <a:t>Signal Strength Indicators</a:t>
            </a:r>
            <a:endParaRPr lang="en-US" b="1" dirty="0">
              <a:latin typeface="Microsoft YaHei" panose="020B0503020204020204" pitchFamily="34" charset="-122"/>
              <a:ea typeface="Microsoft YaHei" panose="020B0503020204020204" pitchFamily="34" charset="-122"/>
            </a:endParaRPr>
          </a:p>
        </p:txBody>
      </p: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61</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39276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p:bldP spid="1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Rectangle 5"/>
          <p:cNvSpPr/>
          <p:nvPr/>
        </p:nvSpPr>
        <p:spPr>
          <a:xfrm>
            <a:off x="686168" y="1213174"/>
            <a:ext cx="10932179" cy="461665"/>
          </a:xfrm>
          <a:prstGeom prst="rect">
            <a:avLst/>
          </a:prstGeom>
        </p:spPr>
        <p:txBody>
          <a:bodyPr wrap="square">
            <a:spAutoFit/>
          </a:bodyPr>
          <a:lstStyle/>
          <a:p>
            <a:pPr defTabSz="914400">
              <a:defRPr/>
            </a:pPr>
            <a:r>
              <a:rPr lang="en-US" sz="2400" b="1" dirty="0" smtClean="0">
                <a:latin typeface="Microsoft YaHei" panose="020B0503020204020204" pitchFamily="34" charset="-122"/>
                <a:ea typeface="Microsoft YaHei" panose="020B0503020204020204" pitchFamily="34" charset="-122"/>
              </a:rPr>
              <a:t>Communicating Online</a:t>
            </a:r>
            <a:endParaRPr lang="en-GB" sz="2400" b="1" dirty="0">
              <a:latin typeface="Microsoft YaHei" panose="020B0503020204020204" pitchFamily="34" charset="-122"/>
              <a:ea typeface="Microsoft YaHei" panose="020B0503020204020204" pitchFamily="34" charset="-122"/>
            </a:endParaRPr>
          </a:p>
        </p:txBody>
      </p:sp>
      <p:grpSp>
        <p:nvGrpSpPr>
          <p:cNvPr id="20" name="Group 19"/>
          <p:cNvGrpSpPr/>
          <p:nvPr/>
        </p:nvGrpSpPr>
        <p:grpSpPr>
          <a:xfrm>
            <a:off x="3511367" y="4314203"/>
            <a:ext cx="5281779" cy="914400"/>
            <a:chOff x="686168" y="3957312"/>
            <a:chExt cx="5281779" cy="91440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168" y="3957312"/>
              <a:ext cx="914400" cy="914400"/>
            </a:xfrm>
            <a:prstGeom prst="rect">
              <a:avLst/>
            </a:prstGeom>
          </p:spPr>
        </p:pic>
        <p:sp>
          <p:nvSpPr>
            <p:cNvPr id="9" name="TextBox 8"/>
            <p:cNvSpPr txBox="1"/>
            <p:nvPr/>
          </p:nvSpPr>
          <p:spPr>
            <a:xfrm>
              <a:off x="1688605" y="4096682"/>
              <a:ext cx="4279342" cy="615553"/>
            </a:xfrm>
            <a:prstGeom prst="rect">
              <a:avLst/>
            </a:prstGeom>
            <a:noFill/>
          </p:spPr>
          <p:txBody>
            <a:bodyPr wrap="square" rtlCol="0">
              <a:spAutoFit/>
            </a:bodyPr>
            <a:lstStyle/>
            <a:p>
              <a:r>
                <a:rPr lang="en-US" b="1" dirty="0" smtClean="0">
                  <a:latin typeface="Microsoft YaHei Light" panose="020B0502040204020203" pitchFamily="34" charset="-122"/>
                  <a:ea typeface="Microsoft YaHei Light" panose="020B0502040204020203" pitchFamily="34" charset="-122"/>
                </a:rPr>
                <a:t>VoIP </a:t>
              </a:r>
              <a:r>
                <a:rPr lang="en-US" dirty="0" smtClean="0">
                  <a:latin typeface="Microsoft YaHei Light" panose="020B0502040204020203" pitchFamily="34" charset="-122"/>
                  <a:ea typeface="Microsoft YaHei Light" panose="020B0502040204020203" pitchFamily="34" charset="-122"/>
                </a:rPr>
                <a:t>: Voice over Internet Protocol </a:t>
              </a:r>
              <a:endParaRPr lang="en-US" dirty="0" smtClean="0">
                <a:latin typeface="Microsoft YaHei Light" panose="020B0502040204020203" pitchFamily="34" charset="-122"/>
                <a:ea typeface="Microsoft YaHei Light" panose="020B0502040204020203" pitchFamily="34" charset="-122"/>
              </a:endParaRPr>
            </a:p>
            <a:p>
              <a:r>
                <a:rPr lang="en-US" sz="1600" dirty="0" smtClean="0">
                  <a:latin typeface="Microsoft YaHei Light" panose="020B0502040204020203" pitchFamily="34" charset="-122"/>
                  <a:ea typeface="Microsoft YaHei Light" panose="020B0502040204020203" pitchFamily="34" charset="-122"/>
                </a:rPr>
                <a:t>&gt;&gt;to </a:t>
              </a:r>
              <a:r>
                <a:rPr lang="en-US" sz="1600" dirty="0" smtClean="0">
                  <a:latin typeface="Microsoft YaHei Light" panose="020B0502040204020203" pitchFamily="34" charset="-122"/>
                  <a:ea typeface="Microsoft YaHei Light" panose="020B0502040204020203" pitchFamily="34" charset="-122"/>
                </a:rPr>
                <a:t>talk anywhere in the </a:t>
              </a:r>
              <a:r>
                <a:rPr lang="en-US" sz="1600" dirty="0" smtClean="0">
                  <a:latin typeface="Microsoft YaHei Light" panose="020B0502040204020203" pitchFamily="34" charset="-122"/>
                  <a:ea typeface="Microsoft YaHei Light" panose="020B0502040204020203" pitchFamily="34" charset="-122"/>
                </a:rPr>
                <a:t>world by internet</a:t>
              </a:r>
              <a:endParaRPr lang="en-US" sz="1600" b="1" dirty="0">
                <a:latin typeface="Microsoft YaHei Light" panose="020B0502040204020203" pitchFamily="34" charset="-122"/>
                <a:ea typeface="Microsoft YaHei Light" panose="020B0502040204020203" pitchFamily="34" charset="-122"/>
              </a:endParaRPr>
            </a:p>
          </p:txBody>
        </p:sp>
      </p:grpSp>
      <p:grpSp>
        <p:nvGrpSpPr>
          <p:cNvPr id="22" name="Group 21"/>
          <p:cNvGrpSpPr/>
          <p:nvPr/>
        </p:nvGrpSpPr>
        <p:grpSpPr>
          <a:xfrm>
            <a:off x="686168" y="1969869"/>
            <a:ext cx="3897290" cy="914400"/>
            <a:chOff x="686168" y="1969869"/>
            <a:chExt cx="3897290" cy="91440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168" y="1969869"/>
              <a:ext cx="914400" cy="914400"/>
            </a:xfrm>
            <a:prstGeom prst="rect">
              <a:avLst/>
            </a:prstGeom>
          </p:spPr>
        </p:pic>
        <p:sp>
          <p:nvSpPr>
            <p:cNvPr id="10" name="TextBox 9"/>
            <p:cNvSpPr txBox="1"/>
            <p:nvPr/>
          </p:nvSpPr>
          <p:spPr>
            <a:xfrm>
              <a:off x="1703759" y="2120481"/>
              <a:ext cx="2879699" cy="615553"/>
            </a:xfrm>
            <a:prstGeom prst="rect">
              <a:avLst/>
            </a:prstGeom>
            <a:noFill/>
          </p:spPr>
          <p:txBody>
            <a:bodyPr wrap="none" rtlCol="0">
              <a:spAutoFit/>
            </a:bodyPr>
            <a:lstStyle/>
            <a:p>
              <a:r>
                <a:rPr lang="en-US" b="1" dirty="0" smtClean="0">
                  <a:latin typeface="Microsoft YaHei Light" panose="020B0502040204020203" pitchFamily="34" charset="-122"/>
                  <a:ea typeface="Microsoft YaHei Light" panose="020B0502040204020203" pitchFamily="34" charset="-122"/>
                </a:rPr>
                <a:t>Chat </a:t>
              </a:r>
              <a:r>
                <a:rPr lang="en-US" b="1" dirty="0" smtClean="0">
                  <a:latin typeface="Microsoft YaHei Light" panose="020B0502040204020203" pitchFamily="34" charset="-122"/>
                  <a:ea typeface="Microsoft YaHei Light" panose="020B0502040204020203" pitchFamily="34" charset="-122"/>
                </a:rPr>
                <a:t>Rooms</a:t>
              </a:r>
            </a:p>
            <a:p>
              <a:r>
                <a:rPr lang="en-US" sz="1600" dirty="0" smtClean="0">
                  <a:latin typeface="Microsoft YaHei Light" panose="020B0502040204020203" pitchFamily="34" charset="-122"/>
                  <a:ea typeface="Microsoft YaHei Light" panose="020B0502040204020203" pitchFamily="34" charset="-122"/>
                </a:rPr>
                <a:t>&gt;&gt;same </a:t>
              </a:r>
              <a:r>
                <a:rPr lang="en-US" sz="1600" dirty="0" smtClean="0">
                  <a:latin typeface="Microsoft YaHei Light" panose="020B0502040204020203" pitchFamily="34" charset="-122"/>
                  <a:ea typeface="Microsoft YaHei Light" panose="020B0502040204020203" pitchFamily="34" charset="-122"/>
                </a:rPr>
                <a:t>web </a:t>
              </a:r>
              <a:r>
                <a:rPr lang="en-US" sz="1600" dirty="0" smtClean="0">
                  <a:latin typeface="Microsoft YaHei Light" panose="020B0502040204020203" pitchFamily="34" charset="-122"/>
                  <a:ea typeface="Microsoft YaHei Light" panose="020B0502040204020203" pitchFamily="34" charset="-122"/>
                </a:rPr>
                <a:t>board or posts.</a:t>
              </a:r>
              <a:endParaRPr lang="en-US" sz="1600" dirty="0">
                <a:latin typeface="Microsoft YaHei Light" panose="020B0502040204020203" pitchFamily="34" charset="-122"/>
                <a:ea typeface="Microsoft YaHei Light" panose="020B0502040204020203" pitchFamily="34" charset="-122"/>
              </a:endParaRPr>
            </a:p>
          </p:txBody>
        </p:sp>
      </p:grpSp>
      <p:grpSp>
        <p:nvGrpSpPr>
          <p:cNvPr id="21" name="Group 20"/>
          <p:cNvGrpSpPr/>
          <p:nvPr/>
        </p:nvGrpSpPr>
        <p:grpSpPr>
          <a:xfrm>
            <a:off x="702809" y="3151277"/>
            <a:ext cx="5319055" cy="914400"/>
            <a:chOff x="686168" y="2963590"/>
            <a:chExt cx="5319055" cy="914400"/>
          </a:xfrm>
        </p:grpSpPr>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6168" y="2963590"/>
              <a:ext cx="914400" cy="914400"/>
            </a:xfrm>
            <a:prstGeom prst="rect">
              <a:avLst/>
            </a:prstGeom>
          </p:spPr>
        </p:pic>
        <p:sp>
          <p:nvSpPr>
            <p:cNvPr id="12" name="TextBox 11"/>
            <p:cNvSpPr txBox="1"/>
            <p:nvPr/>
          </p:nvSpPr>
          <p:spPr>
            <a:xfrm>
              <a:off x="1687118" y="3103773"/>
              <a:ext cx="4318105" cy="615553"/>
            </a:xfrm>
            <a:prstGeom prst="rect">
              <a:avLst/>
            </a:prstGeom>
            <a:noFill/>
          </p:spPr>
          <p:txBody>
            <a:bodyPr wrap="none" rtlCol="0">
              <a:spAutoFit/>
            </a:bodyPr>
            <a:lstStyle/>
            <a:p>
              <a:r>
                <a:rPr lang="en-US" b="1" dirty="0" smtClean="0">
                  <a:latin typeface="Microsoft YaHei Light" panose="020B0502040204020203" pitchFamily="34" charset="-122"/>
                  <a:ea typeface="Microsoft YaHei Light" panose="020B0502040204020203" pitchFamily="34" charset="-122"/>
                </a:rPr>
                <a:t>Instant Message (IM</a:t>
              </a:r>
              <a:r>
                <a:rPr lang="en-US" b="1" dirty="0" smtClean="0">
                  <a:latin typeface="Microsoft YaHei Light" panose="020B0502040204020203" pitchFamily="34" charset="-122"/>
                  <a:ea typeface="Microsoft YaHei Light" panose="020B0502040204020203" pitchFamily="34" charset="-122"/>
                </a:rPr>
                <a:t>)</a:t>
              </a:r>
            </a:p>
            <a:p>
              <a:r>
                <a:rPr lang="en-US" sz="1600" dirty="0" smtClean="0">
                  <a:latin typeface="Microsoft YaHei Light" panose="020B0502040204020203" pitchFamily="34" charset="-122"/>
                  <a:ea typeface="Microsoft YaHei Light" panose="020B0502040204020203" pitchFamily="34" charset="-122"/>
                </a:rPr>
                <a:t>&gt;&gt;Short message sent and read in </a:t>
              </a:r>
              <a:r>
                <a:rPr lang="en-US" sz="1600" b="1" dirty="0" smtClean="0">
                  <a:latin typeface="Microsoft YaHei Light" panose="020B0502040204020203" pitchFamily="34" charset="-122"/>
                  <a:ea typeface="Microsoft YaHei Light" panose="020B0502040204020203" pitchFamily="34" charset="-122"/>
                </a:rPr>
                <a:t>real time</a:t>
              </a:r>
              <a:r>
                <a:rPr lang="en-US" sz="1600" dirty="0" smtClean="0">
                  <a:latin typeface="Microsoft YaHei Light" panose="020B0502040204020203" pitchFamily="34" charset="-122"/>
                  <a:ea typeface="Microsoft YaHei Light" panose="020B0502040204020203" pitchFamily="34" charset="-122"/>
                </a:rPr>
                <a:t>.</a:t>
              </a:r>
              <a:endParaRPr lang="en-US" sz="1600" dirty="0">
                <a:latin typeface="Microsoft YaHei Light" panose="020B0502040204020203" pitchFamily="34" charset="-122"/>
                <a:ea typeface="Microsoft YaHei Light" panose="020B0502040204020203" pitchFamily="34" charset="-122"/>
              </a:endParaRPr>
            </a:p>
          </p:txBody>
        </p:sp>
      </p:grpSp>
      <p:grpSp>
        <p:nvGrpSpPr>
          <p:cNvPr id="24" name="Group 23"/>
          <p:cNvGrpSpPr/>
          <p:nvPr/>
        </p:nvGrpSpPr>
        <p:grpSpPr>
          <a:xfrm>
            <a:off x="6620587" y="1969869"/>
            <a:ext cx="1844293" cy="914400"/>
            <a:chOff x="6620587" y="1969869"/>
            <a:chExt cx="1844293" cy="914400"/>
          </a:xfrm>
        </p:grpSpPr>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20587" y="1969869"/>
              <a:ext cx="914400" cy="914400"/>
            </a:xfrm>
            <a:prstGeom prst="rect">
              <a:avLst/>
            </a:prstGeom>
          </p:spPr>
        </p:pic>
        <p:sp>
          <p:nvSpPr>
            <p:cNvPr id="16" name="TextBox 15"/>
            <p:cNvSpPr txBox="1"/>
            <p:nvPr/>
          </p:nvSpPr>
          <p:spPr>
            <a:xfrm>
              <a:off x="7624585" y="2242403"/>
              <a:ext cx="840295" cy="369332"/>
            </a:xfrm>
            <a:prstGeom prst="rect">
              <a:avLst/>
            </a:prstGeom>
            <a:noFill/>
          </p:spPr>
          <p:txBody>
            <a:bodyPr wrap="none" rtlCol="0">
              <a:spAutoFit/>
            </a:bodyPr>
            <a:lstStyle/>
            <a:p>
              <a:r>
                <a:rPr lang="en-US" b="1" dirty="0" smtClean="0">
                  <a:latin typeface="Microsoft YaHei Light" panose="020B0502040204020203" pitchFamily="34" charset="-122"/>
                  <a:ea typeface="Microsoft YaHei Light" panose="020B0502040204020203" pitchFamily="34" charset="-122"/>
                </a:rPr>
                <a:t>E-mail</a:t>
              </a:r>
              <a:endParaRPr lang="en-US" b="1" dirty="0">
                <a:latin typeface="Microsoft YaHei Light" panose="020B0502040204020203" pitchFamily="34" charset="-122"/>
                <a:ea typeface="Microsoft YaHei Light" panose="020B0502040204020203" pitchFamily="34" charset="-122"/>
              </a:endParaRPr>
            </a:p>
          </p:txBody>
        </p:sp>
      </p:grpSp>
      <p:grpSp>
        <p:nvGrpSpPr>
          <p:cNvPr id="23" name="Group 22"/>
          <p:cNvGrpSpPr/>
          <p:nvPr/>
        </p:nvGrpSpPr>
        <p:grpSpPr>
          <a:xfrm>
            <a:off x="6620587" y="3142036"/>
            <a:ext cx="2733959" cy="914400"/>
            <a:chOff x="6620587" y="2963590"/>
            <a:chExt cx="2733959" cy="914400"/>
          </a:xfrm>
        </p:grpSpPr>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20587" y="2963590"/>
              <a:ext cx="914400" cy="914400"/>
            </a:xfrm>
            <a:prstGeom prst="rect">
              <a:avLst/>
            </a:prstGeom>
          </p:spPr>
        </p:pic>
        <p:sp>
          <p:nvSpPr>
            <p:cNvPr id="18" name="TextBox 17"/>
            <p:cNvSpPr txBox="1"/>
            <p:nvPr/>
          </p:nvSpPr>
          <p:spPr>
            <a:xfrm>
              <a:off x="7624585" y="3236124"/>
              <a:ext cx="1729961" cy="369332"/>
            </a:xfrm>
            <a:prstGeom prst="rect">
              <a:avLst/>
            </a:prstGeom>
            <a:noFill/>
          </p:spPr>
          <p:txBody>
            <a:bodyPr wrap="none" rtlCol="0">
              <a:spAutoFit/>
            </a:bodyPr>
            <a:lstStyle/>
            <a:p>
              <a:r>
                <a:rPr lang="en-US" b="1" dirty="0" smtClean="0">
                  <a:latin typeface="Microsoft YaHei Light" panose="020B0502040204020203" pitchFamily="34" charset="-122"/>
                  <a:ea typeface="Microsoft YaHei Light" panose="020B0502040204020203" pitchFamily="34" charset="-122"/>
                </a:rPr>
                <a:t>Social Network</a:t>
              </a:r>
              <a:endParaRPr lang="en-US" b="1" dirty="0">
                <a:latin typeface="Microsoft YaHei Light" panose="020B0502040204020203" pitchFamily="34" charset="-122"/>
                <a:ea typeface="Microsoft YaHei Light" panose="020B0502040204020203" pitchFamily="34" charset="-122"/>
              </a:endParaRPr>
            </a:p>
          </p:txBody>
        </p:sp>
      </p:grpSp>
      <p:sp>
        <p:nvSpPr>
          <p:cNvPr id="25" name="TextBox 24"/>
          <p:cNvSpPr txBox="1"/>
          <p:nvPr/>
        </p:nvSpPr>
        <p:spPr>
          <a:xfrm>
            <a:off x="686169" y="5792083"/>
            <a:ext cx="10932178" cy="584775"/>
          </a:xfrm>
          <a:prstGeom prst="rect">
            <a:avLst/>
          </a:prstGeom>
          <a:noFill/>
        </p:spPr>
        <p:txBody>
          <a:bodyPr wrap="square" rtlCol="0">
            <a:spAutoFit/>
          </a:bodyPr>
          <a:lstStyle/>
          <a:p>
            <a:pPr algn="ctr"/>
            <a:r>
              <a:rPr lang="en-US" sz="1600" i="1" dirty="0" smtClean="0">
                <a:latin typeface="Microsoft YaHei Light" panose="020B0502040204020203" pitchFamily="34" charset="-122"/>
                <a:ea typeface="Microsoft YaHei Light" panose="020B0502040204020203" pitchFamily="34" charset="-122"/>
              </a:rPr>
              <a:t>** Connect your computer to a remote local area network, </a:t>
            </a:r>
            <a:r>
              <a:rPr lang="en-US" sz="1600" b="1" i="1" dirty="0" smtClean="0">
                <a:latin typeface="Microsoft YaHei Light" panose="020B0502040204020203" pitchFamily="34" charset="-122"/>
                <a:ea typeface="Microsoft YaHei Light" panose="020B0502040204020203" pitchFamily="34" charset="-122"/>
              </a:rPr>
              <a:t>Virtual Private Network (VPN).</a:t>
            </a:r>
          </a:p>
          <a:p>
            <a:pPr algn="ctr"/>
            <a:r>
              <a:rPr lang="en-US" sz="1600" i="1" dirty="0" smtClean="0">
                <a:latin typeface="Microsoft YaHei Light" panose="020B0502040204020203" pitchFamily="34" charset="-122"/>
                <a:ea typeface="Microsoft YaHei Light" panose="020B0502040204020203" pitchFamily="34" charset="-122"/>
              </a:rPr>
              <a:t>A network within a company is sometimes referred to as an </a:t>
            </a:r>
            <a:r>
              <a:rPr lang="en-US" sz="1600" b="1" i="1" dirty="0" smtClean="0">
                <a:latin typeface="Microsoft YaHei Light" panose="020B0502040204020203" pitchFamily="34" charset="-122"/>
                <a:ea typeface="Microsoft YaHei Light" panose="020B0502040204020203" pitchFamily="34" charset="-122"/>
              </a:rPr>
              <a:t>Intranet</a:t>
            </a:r>
            <a:r>
              <a:rPr lang="en-US" sz="1600" i="1" dirty="0" smtClean="0">
                <a:latin typeface="Microsoft YaHei Light" panose="020B0502040204020203" pitchFamily="34" charset="-122"/>
                <a:ea typeface="Microsoft YaHei Light" panose="020B0502040204020203" pitchFamily="34" charset="-122"/>
              </a:rPr>
              <a:t>.**</a:t>
            </a:r>
            <a:endParaRPr lang="en-US" sz="1600" i="1" dirty="0">
              <a:latin typeface="Microsoft YaHei Light" panose="020B0502040204020203" pitchFamily="34" charset="-122"/>
              <a:ea typeface="Microsoft YaHei Light" panose="020B0502040204020203" pitchFamily="34" charset="-122"/>
            </a:endParaRPr>
          </a:p>
        </p:txBody>
      </p: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62</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230115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63</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Rectangle 5"/>
          <p:cNvSpPr/>
          <p:nvPr/>
        </p:nvSpPr>
        <p:spPr>
          <a:xfrm>
            <a:off x="686168" y="1213174"/>
            <a:ext cx="10932179" cy="461665"/>
          </a:xfrm>
          <a:prstGeom prst="rect">
            <a:avLst/>
          </a:prstGeom>
        </p:spPr>
        <p:txBody>
          <a:bodyPr wrap="square">
            <a:spAutoFit/>
          </a:bodyPr>
          <a:lstStyle/>
          <a:p>
            <a:pPr defTabSz="914400">
              <a:defRPr/>
            </a:pPr>
            <a:r>
              <a:rPr lang="en-US" sz="2400" b="1" dirty="0" smtClean="0">
                <a:latin typeface="Microsoft YaHei" panose="020B0503020204020204" pitchFamily="34" charset="-122"/>
                <a:ea typeface="Microsoft YaHei" panose="020B0503020204020204" pitchFamily="34" charset="-122"/>
              </a:rPr>
              <a:t>What is a VPN?</a:t>
            </a:r>
            <a:endParaRPr lang="en-GB" sz="2400" b="1" dirty="0">
              <a:latin typeface="Microsoft YaHei" panose="020B0503020204020204" pitchFamily="34" charset="-122"/>
              <a:ea typeface="Microsoft YaHei" panose="020B0503020204020204" pitchFamily="34" charset="-122"/>
            </a:endParaRPr>
          </a:p>
        </p:txBody>
      </p:sp>
      <p:sp>
        <p:nvSpPr>
          <p:cNvPr id="7" name="TextBox 6"/>
          <p:cNvSpPr txBox="1"/>
          <p:nvPr/>
        </p:nvSpPr>
        <p:spPr>
          <a:xfrm>
            <a:off x="686168" y="3894137"/>
            <a:ext cx="11008747" cy="2462213"/>
          </a:xfrm>
          <a:prstGeom prst="rect">
            <a:avLst/>
          </a:prstGeom>
          <a:noFill/>
        </p:spPr>
        <p:txBody>
          <a:bodyPr wrap="square" lIns="0" tIns="0" rIns="0" bIns="0" rtlCol="0">
            <a:spAutoFit/>
          </a:bodyPr>
          <a:lstStyle/>
          <a:p>
            <a:pPr algn="thaiDist"/>
            <a:r>
              <a:rPr lang="en-US" sz="1600" dirty="0" smtClean="0">
                <a:latin typeface="Microsoft YaHei Light" panose="020B0502040204020203" pitchFamily="34" charset="-122"/>
                <a:ea typeface="Microsoft YaHei Light" panose="020B0502040204020203" pitchFamily="34" charset="-122"/>
              </a:rPr>
              <a:t>A </a:t>
            </a:r>
            <a:r>
              <a:rPr lang="en-US" sz="1600" b="1" dirty="0" smtClean="0">
                <a:latin typeface="Microsoft YaHei Light" panose="020B0502040204020203" pitchFamily="34" charset="-122"/>
                <a:ea typeface="Microsoft YaHei Light" panose="020B0502040204020203" pitchFamily="34" charset="-122"/>
              </a:rPr>
              <a:t>virtual private network</a:t>
            </a:r>
            <a:r>
              <a:rPr lang="en-US" sz="1600" dirty="0" smtClean="0">
                <a:latin typeface="Microsoft YaHei Light" panose="020B0502040204020203" pitchFamily="34" charset="-122"/>
                <a:ea typeface="Microsoft YaHei Light" panose="020B0502040204020203" pitchFamily="34" charset="-122"/>
              </a:rPr>
              <a:t>, </a:t>
            </a:r>
            <a:r>
              <a:rPr lang="en-US" sz="1600" dirty="0">
                <a:latin typeface="Microsoft YaHei Light" panose="020B0502040204020203" pitchFamily="34" charset="-122"/>
                <a:ea typeface="Microsoft YaHei Light" panose="020B0502040204020203" pitchFamily="34" charset="-122"/>
              </a:rPr>
              <a:t>or </a:t>
            </a:r>
            <a:r>
              <a:rPr lang="en-US" sz="1600" b="1" dirty="0">
                <a:latin typeface="Microsoft YaHei Light" panose="020B0502040204020203" pitchFamily="34" charset="-122"/>
                <a:ea typeface="Microsoft YaHei Light" panose="020B0502040204020203" pitchFamily="34" charset="-122"/>
              </a:rPr>
              <a:t>VPN</a:t>
            </a:r>
            <a:r>
              <a:rPr lang="en-US" sz="1600" dirty="0">
                <a:latin typeface="Microsoft YaHei Light" panose="020B0502040204020203" pitchFamily="34" charset="-122"/>
                <a:ea typeface="Microsoft YaHei Light" panose="020B0502040204020203" pitchFamily="34" charset="-122"/>
              </a:rPr>
              <a:t> provides a more secure way of connecting to the Internet that </a:t>
            </a:r>
            <a:r>
              <a:rPr lang="en-US" sz="1600" b="1" dirty="0">
                <a:latin typeface="Microsoft YaHei Light" panose="020B0502040204020203" pitchFamily="34" charset="-122"/>
                <a:ea typeface="Microsoft YaHei Light" panose="020B0502040204020203" pitchFamily="34" charset="-122"/>
              </a:rPr>
              <a:t>protects your browsing activity from being tracked</a:t>
            </a:r>
            <a:r>
              <a:rPr lang="en-US" sz="1600" dirty="0">
                <a:latin typeface="Microsoft YaHei Light" panose="020B0502040204020203" pitchFamily="34" charset="-122"/>
                <a:ea typeface="Microsoft YaHei Light" panose="020B0502040204020203" pitchFamily="34" charset="-122"/>
              </a:rPr>
              <a:t> by the parties mentioned above. Unlike a standard Internet connection, your ISP and hackers won't be able to see your browsing activity</a:t>
            </a:r>
            <a:r>
              <a:rPr lang="en-US" sz="1600" dirty="0" smtClean="0">
                <a:latin typeface="Microsoft YaHei Light" panose="020B0502040204020203" pitchFamily="34" charset="-122"/>
                <a:ea typeface="Microsoft YaHei Light" panose="020B0502040204020203" pitchFamily="34" charset="-122"/>
              </a:rPr>
              <a:t>.</a:t>
            </a:r>
          </a:p>
          <a:p>
            <a:pPr algn="thaiDist"/>
            <a:endParaRPr lang="en-US" sz="1600" dirty="0">
              <a:latin typeface="Microsoft YaHei Light" panose="020B0502040204020203" pitchFamily="34" charset="-122"/>
              <a:ea typeface="Microsoft YaHei Light" panose="020B0502040204020203" pitchFamily="34" charset="-122"/>
            </a:endParaRPr>
          </a:p>
          <a:p>
            <a:pPr algn="thaiDist"/>
            <a:r>
              <a:rPr lang="en-US" sz="1600" dirty="0">
                <a:latin typeface="Microsoft YaHei Light" panose="020B0502040204020203" pitchFamily="34" charset="-122"/>
                <a:ea typeface="Microsoft YaHei Light" panose="020B0502040204020203" pitchFamily="34" charset="-122"/>
              </a:rPr>
              <a:t>A VPN works a bit differently. Instead of connecting to the Internet using your ISP's server, it </a:t>
            </a:r>
            <a:r>
              <a:rPr lang="en-US" sz="1600" b="1" dirty="0">
                <a:latin typeface="Microsoft YaHei Light" panose="020B0502040204020203" pitchFamily="34" charset="-122"/>
                <a:ea typeface="Microsoft YaHei Light" panose="020B0502040204020203" pitchFamily="34" charset="-122"/>
              </a:rPr>
              <a:t>uses a server in another country</a:t>
            </a:r>
            <a:r>
              <a:rPr lang="en-US" sz="1600" dirty="0">
                <a:latin typeface="Microsoft YaHei Light" panose="020B0502040204020203" pitchFamily="34" charset="-122"/>
                <a:ea typeface="Microsoft YaHei Light" panose="020B0502040204020203" pitchFamily="34" charset="-122"/>
              </a:rPr>
              <a:t>. Your browsing activity made through this connection is </a:t>
            </a:r>
            <a:r>
              <a:rPr lang="en-US" sz="1600" b="1" dirty="0">
                <a:latin typeface="Microsoft YaHei Light" panose="020B0502040204020203" pitchFamily="34" charset="-122"/>
                <a:ea typeface="Microsoft YaHei Light" panose="020B0502040204020203" pitchFamily="34" charset="-122"/>
              </a:rPr>
              <a:t>encrypted</a:t>
            </a:r>
            <a:r>
              <a:rPr lang="en-US" sz="1600" dirty="0">
                <a:latin typeface="Microsoft YaHei Light" panose="020B0502040204020203" pitchFamily="34" charset="-122"/>
                <a:ea typeface="Microsoft YaHei Light" panose="020B0502040204020203" pitchFamily="34" charset="-122"/>
              </a:rPr>
              <a:t>, meaning it's </a:t>
            </a:r>
            <a:r>
              <a:rPr lang="en-US" sz="1600" b="1" dirty="0">
                <a:latin typeface="Microsoft YaHei Light" panose="020B0502040204020203" pitchFamily="34" charset="-122"/>
                <a:ea typeface="Microsoft YaHei Light" panose="020B0502040204020203" pitchFamily="34" charset="-122"/>
              </a:rPr>
              <a:t>completely secure and safe from any eavesdropping</a:t>
            </a:r>
            <a:r>
              <a:rPr lang="en-US" sz="1600" dirty="0">
                <a:latin typeface="Microsoft YaHei Light" panose="020B0502040204020203" pitchFamily="34" charset="-122"/>
                <a:ea typeface="Microsoft YaHei Light" panose="020B0502040204020203" pitchFamily="34" charset="-122"/>
              </a:rPr>
              <a:t>. It can only be seen by you and the VPN service.</a:t>
            </a:r>
          </a:p>
          <a:p>
            <a:pPr algn="thaiDist"/>
            <a:endParaRPr lang="en-US" sz="1600" dirty="0">
              <a:latin typeface="Microsoft YaHei Light" panose="020B0502040204020203" pitchFamily="34" charset="-122"/>
              <a:ea typeface="Microsoft YaHei Light" panose="020B0502040204020203" pitchFamily="34" charset="-122"/>
            </a:endParaRPr>
          </a:p>
          <a:p>
            <a:pPr algn="thaiDist"/>
            <a:r>
              <a:rPr lang="en-US" sz="1600" dirty="0">
                <a:latin typeface="Microsoft YaHei Light" panose="020B0502040204020203" pitchFamily="34" charset="-122"/>
                <a:ea typeface="Microsoft YaHei Light" panose="020B0502040204020203" pitchFamily="34" charset="-122"/>
              </a:rPr>
              <a:t>Unfortunately, using a VPN will </a:t>
            </a:r>
            <a:r>
              <a:rPr lang="en-US" sz="1600" b="1" dirty="0">
                <a:latin typeface="Microsoft YaHei Light" panose="020B0502040204020203" pitchFamily="34" charset="-122"/>
                <a:ea typeface="Microsoft YaHei Light" panose="020B0502040204020203" pitchFamily="34" charset="-122"/>
              </a:rPr>
              <a:t>decrease your Internet speed</a:t>
            </a:r>
            <a:r>
              <a:rPr lang="en-US" sz="1600" dirty="0">
                <a:latin typeface="Microsoft YaHei Light" panose="020B0502040204020203" pitchFamily="34" charset="-122"/>
                <a:ea typeface="Microsoft YaHei Light" panose="020B0502040204020203" pitchFamily="34" charset="-122"/>
              </a:rPr>
              <a:t>. This is because the encryption process is time consuming, and your data also must travel farther than normal.</a:t>
            </a:r>
            <a:endParaRPr lang="nl-NL" sz="1600" i="1" dirty="0" smtClean="0">
              <a:latin typeface="Microsoft YaHei Light" panose="020B0502040204020203" pitchFamily="34" charset="-122"/>
              <a:ea typeface="Microsoft YaHei Light" panose="020B0502040204020203" pitchFamily="34" charset="-122"/>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5587" y="1964155"/>
            <a:ext cx="3166813" cy="1769193"/>
          </a:xfrm>
          <a:prstGeom prst="rect">
            <a:avLst/>
          </a:prstGeom>
        </p:spPr>
      </p:pic>
    </p:spTree>
    <p:extLst>
      <p:ext uri="{BB962C8B-B14F-4D97-AF65-F5344CB8AC3E}">
        <p14:creationId xmlns:p14="http://schemas.microsoft.com/office/powerpoint/2010/main" val="262789070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6" name="Rectangle 5"/>
          <p:cNvSpPr/>
          <p:nvPr/>
        </p:nvSpPr>
        <p:spPr>
          <a:xfrm>
            <a:off x="686168" y="1213174"/>
            <a:ext cx="10932179" cy="461665"/>
          </a:xfrm>
          <a:prstGeom prst="rect">
            <a:avLst/>
          </a:prstGeom>
        </p:spPr>
        <p:txBody>
          <a:bodyPr wrap="square">
            <a:spAutoFit/>
          </a:bodyPr>
          <a:lstStyle/>
          <a:p>
            <a:pPr defTabSz="914400">
              <a:defRPr/>
            </a:pPr>
            <a:r>
              <a:rPr lang="en-US" sz="2400" b="1" dirty="0" smtClean="0">
                <a:latin typeface="Microsoft YaHei" panose="020B0503020204020204" pitchFamily="34" charset="-122"/>
                <a:ea typeface="Microsoft YaHei" panose="020B0503020204020204" pitchFamily="34" charset="-122"/>
              </a:rPr>
              <a:t>Passwords</a:t>
            </a:r>
            <a:endParaRPr lang="en-GB" sz="2400" b="1" dirty="0">
              <a:latin typeface="Microsoft YaHei" panose="020B0503020204020204" pitchFamily="34" charset="-122"/>
              <a:ea typeface="Microsoft YaHei" panose="020B0503020204020204" pitchFamily="34" charset="-122"/>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168" y="4841370"/>
            <a:ext cx="2016630" cy="201663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0561" y="4758205"/>
            <a:ext cx="2099795" cy="2099795"/>
          </a:xfrm>
          <a:prstGeom prst="rect">
            <a:avLst/>
          </a:prstGeom>
        </p:spPr>
      </p:pic>
      <p:sp>
        <p:nvSpPr>
          <p:cNvPr id="15" name="Rectangle 14"/>
          <p:cNvSpPr/>
          <p:nvPr/>
        </p:nvSpPr>
        <p:spPr>
          <a:xfrm>
            <a:off x="269823" y="1993721"/>
            <a:ext cx="4062334" cy="1124085"/>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icrosoft YaHei Light" panose="020B0502040204020203" pitchFamily="34" charset="-122"/>
                <a:ea typeface="Microsoft YaHei Light" panose="020B0502040204020203" pitchFamily="34" charset="-122"/>
              </a:rPr>
              <a:t>Time to change my password again! I better choose something easy that I can remember</a:t>
            </a:r>
            <a:r>
              <a:rPr lang="en-US" dirty="0" smtClean="0">
                <a:solidFill>
                  <a:schemeClr val="tx1"/>
                </a:solidFill>
                <a:latin typeface="Microsoft YaHei Light" panose="020B0502040204020203" pitchFamily="34" charset="-122"/>
                <a:ea typeface="Microsoft YaHei Light" panose="020B0502040204020203" pitchFamily="34" charset="-122"/>
              </a:rPr>
              <a:t>!!!</a:t>
            </a:r>
            <a:endParaRPr lang="en-US" dirty="0">
              <a:latin typeface="Microsoft YaHei Light" panose="020B0502040204020203" pitchFamily="34" charset="-122"/>
              <a:ea typeface="Microsoft YaHei Light" panose="020B0502040204020203" pitchFamily="34" charset="-122"/>
            </a:endParaRPr>
          </a:p>
        </p:txBody>
      </p:sp>
      <p:sp>
        <p:nvSpPr>
          <p:cNvPr id="16" name="Rectangle 15"/>
          <p:cNvSpPr/>
          <p:nvPr/>
        </p:nvSpPr>
        <p:spPr>
          <a:xfrm>
            <a:off x="1694483" y="3375963"/>
            <a:ext cx="4062334" cy="1124085"/>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Microsoft YaHei Light" panose="020B0502040204020203" pitchFamily="34" charset="-122"/>
                <a:ea typeface="Microsoft YaHei Light" panose="020B0502040204020203" pitchFamily="34" charset="-122"/>
              </a:rPr>
              <a:t>Well don’t make it too easy!!! Your password should be easy to remember but hard to guess!</a:t>
            </a:r>
            <a:endParaRPr lang="en-US" dirty="0">
              <a:latin typeface="Microsoft YaHei Light" panose="020B0502040204020203" pitchFamily="34" charset="-122"/>
              <a:ea typeface="Microsoft YaHei Light" panose="020B0502040204020203" pitchFamily="34" charset="-122"/>
            </a:endParaRPr>
          </a:p>
        </p:txBody>
      </p:sp>
      <p:sp>
        <p:nvSpPr>
          <p:cNvPr id="17" name="Rectangle 16"/>
          <p:cNvSpPr/>
          <p:nvPr/>
        </p:nvSpPr>
        <p:spPr>
          <a:xfrm>
            <a:off x="6152257" y="1749027"/>
            <a:ext cx="6039743" cy="51089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6438823" y="2183679"/>
            <a:ext cx="5515221" cy="4247317"/>
          </a:xfrm>
          <a:prstGeom prst="rect">
            <a:avLst/>
          </a:prstGeom>
          <a:noFill/>
        </p:spPr>
        <p:txBody>
          <a:bodyPr wrap="square" rtlCol="0">
            <a:spAutoFit/>
          </a:bodyPr>
          <a:lstStyle/>
          <a:p>
            <a:r>
              <a:rPr lang="en-US" b="1" u="sng" dirty="0" smtClean="0">
                <a:latin typeface="Microsoft YaHei Light" panose="020B0502040204020203" pitchFamily="34" charset="-122"/>
                <a:ea typeface="Microsoft YaHei Light" panose="020B0502040204020203" pitchFamily="34" charset="-122"/>
              </a:rPr>
              <a:t>Follow these easy tips to make sure that your password is </a:t>
            </a:r>
            <a:r>
              <a:rPr lang="en-US" b="1" i="1" u="sng" dirty="0" smtClean="0">
                <a:latin typeface="Microsoft YaHei Light" panose="020B0502040204020203" pitchFamily="34" charset="-122"/>
                <a:ea typeface="Microsoft YaHei Light" panose="020B0502040204020203" pitchFamily="34" charset="-122"/>
              </a:rPr>
              <a:t>easy to remember but hard to guess.</a:t>
            </a:r>
          </a:p>
          <a:p>
            <a:endParaRPr lang="en-US" dirty="0" smtClean="0">
              <a:latin typeface="Microsoft YaHei Light" panose="020B0502040204020203" pitchFamily="34" charset="-122"/>
              <a:ea typeface="Microsoft YaHei Light" panose="020B0502040204020203" pitchFamily="34" charset="-122"/>
            </a:endParaRPr>
          </a:p>
          <a:p>
            <a:endParaRPr lang="en-US" dirty="0" smtClean="0">
              <a:latin typeface="Microsoft YaHei Light" panose="020B0502040204020203" pitchFamily="34" charset="-122"/>
              <a:ea typeface="Microsoft YaHei Light" panose="020B0502040204020203" pitchFamily="34" charset="-122"/>
            </a:endParaRPr>
          </a:p>
          <a:p>
            <a:pPr marL="285750" indent="-285750">
              <a:buFont typeface="Arial" panose="020B0604020202020204" pitchFamily="34" charset="0"/>
              <a:buChar char="•"/>
            </a:pPr>
            <a:r>
              <a:rPr lang="en-US" dirty="0" smtClean="0">
                <a:latin typeface="Microsoft YaHei Light" panose="020B0502040204020203" pitchFamily="34" charset="-122"/>
                <a:ea typeface="Microsoft YaHei Light" panose="020B0502040204020203" pitchFamily="34" charset="-122"/>
              </a:rPr>
              <a:t>Is at </a:t>
            </a:r>
            <a:r>
              <a:rPr lang="en-US" b="1" dirty="0" smtClean="0">
                <a:latin typeface="Microsoft YaHei Light" panose="020B0502040204020203" pitchFamily="34" charset="-122"/>
                <a:ea typeface="Microsoft YaHei Light" panose="020B0502040204020203" pitchFamily="34" charset="-122"/>
              </a:rPr>
              <a:t>least 8 characters</a:t>
            </a:r>
            <a:r>
              <a:rPr lang="en-US" dirty="0" smtClean="0">
                <a:latin typeface="Microsoft YaHei Light" panose="020B0502040204020203" pitchFamily="34" charset="-122"/>
                <a:ea typeface="Microsoft YaHei Light" panose="020B0502040204020203" pitchFamily="34" charset="-122"/>
              </a:rPr>
              <a:t> long.</a:t>
            </a:r>
          </a:p>
          <a:p>
            <a:pPr marL="285750" indent="-285750">
              <a:buFont typeface="Arial" panose="020B0604020202020204" pitchFamily="34" charset="0"/>
              <a:buChar char="•"/>
            </a:pPr>
            <a:r>
              <a:rPr lang="en-US" dirty="0" smtClean="0">
                <a:latin typeface="Microsoft YaHei Light" panose="020B0502040204020203" pitchFamily="34" charset="-122"/>
                <a:ea typeface="Microsoft YaHei Light" panose="020B0502040204020203" pitchFamily="34" charset="-122"/>
              </a:rPr>
              <a:t>Includes at least one character from 3 of the following 4 categories:</a:t>
            </a:r>
          </a:p>
          <a:p>
            <a:pPr marL="742950" lvl="1" indent="-285750">
              <a:buFont typeface="Arial" panose="020B0604020202020204" pitchFamily="34" charset="0"/>
              <a:buChar char="•"/>
            </a:pPr>
            <a:r>
              <a:rPr lang="en-US" b="1" dirty="0" smtClean="0">
                <a:latin typeface="Microsoft YaHei Light" panose="020B0502040204020203" pitchFamily="34" charset="-122"/>
                <a:ea typeface="Microsoft YaHei Light" panose="020B0502040204020203" pitchFamily="34" charset="-122"/>
              </a:rPr>
              <a:t>Uppercase</a:t>
            </a:r>
            <a:r>
              <a:rPr lang="en-US" dirty="0" smtClean="0">
                <a:latin typeface="Microsoft YaHei Light" panose="020B0502040204020203" pitchFamily="34" charset="-122"/>
                <a:ea typeface="Microsoft YaHei Light" panose="020B0502040204020203" pitchFamily="34" charset="-122"/>
              </a:rPr>
              <a:t> (A to Z)</a:t>
            </a:r>
          </a:p>
          <a:p>
            <a:pPr marL="742950" lvl="1" indent="-285750">
              <a:buFont typeface="Arial" panose="020B0604020202020204" pitchFamily="34" charset="0"/>
              <a:buChar char="•"/>
            </a:pPr>
            <a:r>
              <a:rPr lang="en-US" b="1" dirty="0" smtClean="0">
                <a:latin typeface="Microsoft YaHei Light" panose="020B0502040204020203" pitchFamily="34" charset="-122"/>
                <a:ea typeface="Microsoft YaHei Light" panose="020B0502040204020203" pitchFamily="34" charset="-122"/>
              </a:rPr>
              <a:t>Lowercase</a:t>
            </a:r>
            <a:r>
              <a:rPr lang="en-US" dirty="0" smtClean="0">
                <a:latin typeface="Microsoft YaHei Light" panose="020B0502040204020203" pitchFamily="34" charset="-122"/>
                <a:ea typeface="Microsoft YaHei Light" panose="020B0502040204020203" pitchFamily="34" charset="-122"/>
              </a:rPr>
              <a:t> (a to z)</a:t>
            </a:r>
          </a:p>
          <a:p>
            <a:pPr marL="742950" lvl="1" indent="-285750">
              <a:buFont typeface="Arial" panose="020B0604020202020204" pitchFamily="34" charset="0"/>
              <a:buChar char="•"/>
            </a:pPr>
            <a:r>
              <a:rPr lang="en-US" b="1" dirty="0" smtClean="0">
                <a:latin typeface="Microsoft YaHei Light" panose="020B0502040204020203" pitchFamily="34" charset="-122"/>
                <a:ea typeface="Microsoft YaHei Light" panose="020B0502040204020203" pitchFamily="34" charset="-122"/>
              </a:rPr>
              <a:t>Numbers</a:t>
            </a:r>
            <a:r>
              <a:rPr lang="en-US" dirty="0" smtClean="0">
                <a:latin typeface="Microsoft YaHei Light" panose="020B0502040204020203" pitchFamily="34" charset="-122"/>
                <a:ea typeface="Microsoft YaHei Light" panose="020B0502040204020203" pitchFamily="34" charset="-122"/>
              </a:rPr>
              <a:t> (0 to 9)</a:t>
            </a:r>
          </a:p>
          <a:p>
            <a:pPr marL="742950" lvl="1" indent="-285750">
              <a:buFont typeface="Arial" panose="020B0604020202020204" pitchFamily="34" charset="0"/>
              <a:buChar char="•"/>
            </a:pPr>
            <a:r>
              <a:rPr lang="en-US" b="1" dirty="0" smtClean="0">
                <a:latin typeface="Microsoft YaHei Light" panose="020B0502040204020203" pitchFamily="34" charset="-122"/>
                <a:ea typeface="Microsoft YaHei Light" panose="020B0502040204020203" pitchFamily="34" charset="-122"/>
              </a:rPr>
              <a:t>Symbols</a:t>
            </a:r>
            <a:r>
              <a:rPr lang="en-US" dirty="0" smtClean="0">
                <a:latin typeface="Microsoft YaHei Light" panose="020B0502040204020203" pitchFamily="34" charset="-122"/>
                <a:ea typeface="Microsoft YaHei Light" panose="020B0502040204020203" pitchFamily="34" charset="-122"/>
              </a:rPr>
              <a:t> (!,$,#, etc.)</a:t>
            </a:r>
          </a:p>
          <a:p>
            <a:pPr marL="285750" indent="-285750">
              <a:buFont typeface="Arial" panose="020B0604020202020204" pitchFamily="34" charset="0"/>
              <a:buChar char="•"/>
            </a:pPr>
            <a:r>
              <a:rPr lang="en-US" dirty="0" smtClean="0">
                <a:latin typeface="Microsoft YaHei Light" panose="020B0502040204020203" pitchFamily="34" charset="-122"/>
                <a:ea typeface="Microsoft YaHei Light" panose="020B0502040204020203" pitchFamily="34" charset="-122"/>
              </a:rPr>
              <a:t>Does not include 3 or more consecutive characters from your login or full name.</a:t>
            </a:r>
          </a:p>
          <a:p>
            <a:pPr marL="285750" indent="-285750">
              <a:buFont typeface="Arial" panose="020B0604020202020204" pitchFamily="34" charset="0"/>
              <a:buChar char="•"/>
            </a:pPr>
            <a:endParaRPr lang="en-US" dirty="0" smtClean="0">
              <a:latin typeface="Microsoft YaHei Light" panose="020B0502040204020203" pitchFamily="34" charset="-122"/>
              <a:ea typeface="Microsoft YaHei Light" panose="020B0502040204020203" pitchFamily="34" charset="-122"/>
            </a:endParaRPr>
          </a:p>
          <a:p>
            <a:pPr marL="285750" indent="-285750">
              <a:buFont typeface="Arial" panose="020B0604020202020204" pitchFamily="34" charset="0"/>
              <a:buChar char="•"/>
            </a:pPr>
            <a:endParaRPr lang="en-US" dirty="0">
              <a:latin typeface="Microsoft YaHei Light" panose="020B0502040204020203" pitchFamily="34" charset="-122"/>
              <a:ea typeface="Microsoft YaHei Light" panose="020B0502040204020203" pitchFamily="34" charset="-122"/>
            </a:endParaRPr>
          </a:p>
        </p:txBody>
      </p:sp>
      <p:sp>
        <p:nvSpPr>
          <p:cNvPr id="19" name="Shape 3961"/>
          <p:cNvSpPr/>
          <p:nvPr/>
        </p:nvSpPr>
        <p:spPr>
          <a:xfrm flipV="1">
            <a:off x="401405" y="3026112"/>
            <a:ext cx="557965" cy="181525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386" y="9302"/>
                  <a:pt x="8586" y="2102"/>
                  <a:pt x="21600" y="0"/>
                </a:cubicBezTo>
              </a:path>
            </a:pathLst>
          </a:custGeom>
          <a:ln w="28575">
            <a:solidFill>
              <a:srgbClr val="53585F"/>
            </a:solidFill>
            <a:miter lim="400000"/>
            <a:headEnd type="oval"/>
            <a:tailEnd type="triangle"/>
          </a:ln>
        </p:spPr>
        <p:txBody>
          <a:bodyPr/>
          <a:lstStyle/>
          <a:p>
            <a:pPr lvl="0"/>
            <a:endParaRPr>
              <a:latin typeface="Microsoft YaHei" panose="020B0503020204020204" pitchFamily="34" charset="-122"/>
              <a:ea typeface="Microsoft YaHei" panose="020B0503020204020204" pitchFamily="34" charset="-122"/>
            </a:endParaRPr>
          </a:p>
        </p:txBody>
      </p:sp>
      <p:sp>
        <p:nvSpPr>
          <p:cNvPr id="20" name="Shape 3961"/>
          <p:cNvSpPr/>
          <p:nvPr/>
        </p:nvSpPr>
        <p:spPr>
          <a:xfrm rot="16820803" flipH="1" flipV="1">
            <a:off x="5457499" y="4399292"/>
            <a:ext cx="376796" cy="29429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386" y="9302"/>
                  <a:pt x="8586" y="2102"/>
                  <a:pt x="21600" y="0"/>
                </a:cubicBezTo>
              </a:path>
            </a:pathLst>
          </a:custGeom>
          <a:ln w="28575">
            <a:solidFill>
              <a:srgbClr val="53585F"/>
            </a:solidFill>
            <a:miter lim="400000"/>
            <a:headEnd type="oval"/>
            <a:tailEnd type="triangle"/>
          </a:ln>
        </p:spPr>
        <p:txBody>
          <a:bodyPr/>
          <a:lstStyle/>
          <a:p>
            <a:pPr lvl="0"/>
            <a:endParaRPr>
              <a:latin typeface="Microsoft YaHei" panose="020B0503020204020204" pitchFamily="34" charset="-122"/>
              <a:ea typeface="Microsoft YaHei" panose="020B0503020204020204" pitchFamily="34" charset="-122"/>
            </a:endParaRPr>
          </a:p>
        </p:txBody>
      </p:sp>
      <p:sp>
        <p:nvSpPr>
          <p:cNvPr id="12" name="Shape 583"/>
          <p:cNvSpPr/>
          <p:nvPr/>
        </p:nvSpPr>
        <p:spPr>
          <a:xfrm flipV="1">
            <a:off x="5849543" y="3675582"/>
            <a:ext cx="516316" cy="516316"/>
          </a:xfrm>
          <a:prstGeom prst="rightArrow">
            <a:avLst>
              <a:gd name="adj1" fmla="val 32000"/>
              <a:gd name="adj2" fmla="val 64000"/>
            </a:avLst>
          </a:prstGeom>
          <a:solidFill>
            <a:schemeClr val="accent2"/>
          </a:solidFill>
          <a:ln/>
        </p:spPr>
        <p:style>
          <a:lnRef idx="0">
            <a:schemeClr val="accent4"/>
          </a:lnRef>
          <a:fillRef idx="3">
            <a:schemeClr val="accent4"/>
          </a:fillRef>
          <a:effectRef idx="3">
            <a:schemeClr val="accent4"/>
          </a:effectRef>
          <a:fontRef idx="minor">
            <a:schemeClr val="lt1"/>
          </a:fontRef>
        </p:style>
        <p:txBody>
          <a:bodyPr lIns="50800" tIns="50800" rIns="50800" bIns="50800" anchor="ctr"/>
          <a:lstStyle/>
          <a:p>
            <a:pPr lvl="0">
              <a:defRPr sz="3200">
                <a:solidFill>
                  <a:srgbClr val="FFFFFF"/>
                </a:solidFill>
                <a:latin typeface="+mn-lt"/>
                <a:ea typeface="+mn-ea"/>
                <a:cs typeface="+mn-cs"/>
                <a:sym typeface="Helvetica Light"/>
              </a:defRPr>
            </a:pPr>
            <a:endParaRPr/>
          </a:p>
        </p:txBody>
      </p: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64</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932226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animBg="1"/>
      <p:bldP spid="20" grpId="0" animBg="1"/>
      <p:bldP spid="1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D22F896-40B5-4ADD-8801-0D06FADFA095}" type="slidenum">
              <a:rPr lang="en-US" smtClean="0"/>
              <a:t>65</a:t>
            </a:fld>
            <a:endParaRPr lang="en-US" dirty="0"/>
          </a:p>
        </p:txBody>
      </p:sp>
      <p:sp>
        <p:nvSpPr>
          <p:cNvPr id="5" name="TextBox 4"/>
          <p:cNvSpPr txBox="1"/>
          <p:nvPr/>
        </p:nvSpPr>
        <p:spPr>
          <a:xfrm>
            <a:off x="686167" y="1798419"/>
            <a:ext cx="10932179" cy="830997"/>
          </a:xfrm>
          <a:prstGeom prst="rect">
            <a:avLst/>
          </a:prstGeom>
          <a:noFill/>
        </p:spPr>
        <p:txBody>
          <a:bodyPr wrap="square" rtlCol="0">
            <a:spAutoFit/>
          </a:bodyPr>
          <a:lstStyle/>
          <a:p>
            <a:pPr algn="thaiDist"/>
            <a:r>
              <a:rPr lang="en-US" sz="1600" b="1" dirty="0">
                <a:latin typeface="Microsoft YaHei Light" panose="020B0502040204020203" pitchFamily="34" charset="-122"/>
                <a:ea typeface="Microsoft YaHei Light" panose="020B0502040204020203" pitchFamily="34" charset="-122"/>
              </a:rPr>
              <a:t>Malware</a:t>
            </a:r>
            <a:r>
              <a:rPr lang="en-US" sz="1600" dirty="0">
                <a:latin typeface="Microsoft YaHei Light" panose="020B0502040204020203" pitchFamily="34" charset="-122"/>
                <a:ea typeface="Microsoft YaHei Light" panose="020B0502040204020203" pitchFamily="34" charset="-122"/>
              </a:rPr>
              <a:t> is any type of software that is designed to </a:t>
            </a:r>
            <a:r>
              <a:rPr lang="en-US" sz="1600" b="1" dirty="0">
                <a:latin typeface="Microsoft YaHei Light" panose="020B0502040204020203" pitchFamily="34" charset="-122"/>
                <a:ea typeface="Microsoft YaHei Light" panose="020B0502040204020203" pitchFamily="34" charset="-122"/>
              </a:rPr>
              <a:t>damage your computer</a:t>
            </a:r>
            <a:r>
              <a:rPr lang="en-US" sz="1600" dirty="0">
                <a:latin typeface="Microsoft YaHei Light" panose="020B0502040204020203" pitchFamily="34" charset="-122"/>
                <a:ea typeface="Microsoft YaHei Light" panose="020B0502040204020203" pitchFamily="34" charset="-122"/>
              </a:rPr>
              <a:t> or gain </a:t>
            </a:r>
            <a:r>
              <a:rPr lang="en-US" sz="1600" b="1" dirty="0">
                <a:latin typeface="Microsoft YaHei Light" panose="020B0502040204020203" pitchFamily="34" charset="-122"/>
                <a:ea typeface="Microsoft YaHei Light" panose="020B0502040204020203" pitchFamily="34" charset="-122"/>
              </a:rPr>
              <a:t>unauthorized access </a:t>
            </a:r>
            <a:r>
              <a:rPr lang="en-US" sz="1600" dirty="0">
                <a:latin typeface="Microsoft YaHei Light" panose="020B0502040204020203" pitchFamily="34" charset="-122"/>
                <a:ea typeface="Microsoft YaHei Light" panose="020B0502040204020203" pitchFamily="34" charset="-122"/>
              </a:rPr>
              <a:t>to your personal information. It includes </a:t>
            </a:r>
            <a:r>
              <a:rPr lang="en-US" sz="1600" b="1" dirty="0">
                <a:latin typeface="Microsoft YaHei Light" panose="020B0502040204020203" pitchFamily="34" charset="-122"/>
                <a:ea typeface="Microsoft YaHei Light" panose="020B0502040204020203" pitchFamily="34" charset="-122"/>
              </a:rPr>
              <a:t>viruses, worms, Trojan horses, and spyware</a:t>
            </a:r>
            <a:r>
              <a:rPr lang="en-US" sz="1600" dirty="0">
                <a:latin typeface="Microsoft YaHei Light" panose="020B0502040204020203" pitchFamily="34" charset="-122"/>
                <a:ea typeface="Microsoft YaHei Light" panose="020B0502040204020203" pitchFamily="34" charset="-122"/>
              </a:rPr>
              <a:t>. Most malware is distributed over the </a:t>
            </a:r>
            <a:r>
              <a:rPr lang="en-US" sz="1600" b="1" dirty="0">
                <a:latin typeface="Microsoft YaHei Light" panose="020B0502040204020203" pitchFamily="34" charset="-122"/>
                <a:ea typeface="Microsoft YaHei Light" panose="020B0502040204020203" pitchFamily="34" charset="-122"/>
              </a:rPr>
              <a:t>Internet</a:t>
            </a:r>
            <a:r>
              <a:rPr lang="en-US" sz="1600" dirty="0">
                <a:latin typeface="Microsoft YaHei Light" panose="020B0502040204020203" pitchFamily="34" charset="-122"/>
                <a:ea typeface="Microsoft YaHei Light" panose="020B0502040204020203" pitchFamily="34" charset="-122"/>
              </a:rPr>
              <a:t> and is often bundled with other software.</a:t>
            </a:r>
          </a:p>
        </p:txBody>
      </p:sp>
      <p:sp>
        <p:nvSpPr>
          <p:cNvPr id="6" name="Rectangle 5"/>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icrosoft YaHei" panose="020B0503020204020204" pitchFamily="34" charset="-122"/>
              <a:ea typeface="Microsoft YaHei" panose="020B0503020204020204" pitchFamily="34" charset="-122"/>
            </a:endParaRPr>
          </a:p>
        </p:txBody>
      </p:sp>
      <p:sp>
        <p:nvSpPr>
          <p:cNvPr id="7" name="Rectangle 6"/>
          <p:cNvSpPr/>
          <p:nvPr/>
        </p:nvSpPr>
        <p:spPr>
          <a:xfrm>
            <a:off x="686168" y="1213174"/>
            <a:ext cx="10932179" cy="461665"/>
          </a:xfrm>
          <a:prstGeom prst="rect">
            <a:avLst/>
          </a:prstGeom>
        </p:spPr>
        <p:txBody>
          <a:bodyPr wrap="square">
            <a:spAutoFit/>
          </a:bodyPr>
          <a:lstStyle/>
          <a:p>
            <a:pPr defTabSz="914400">
              <a:defRPr/>
            </a:pPr>
            <a:r>
              <a:rPr lang="en-US" sz="2400" b="1" dirty="0">
                <a:latin typeface="Microsoft YaHei" panose="020B0503020204020204" pitchFamily="34" charset="-122"/>
                <a:ea typeface="Microsoft YaHei" panose="020B0503020204020204" pitchFamily="34" charset="-122"/>
              </a:rPr>
              <a:t>Computer Viruses</a:t>
            </a:r>
            <a:endParaRPr lang="en-GB" sz="2400" b="1" dirty="0">
              <a:latin typeface="Microsoft YaHei" panose="020B0503020204020204" pitchFamily="34" charset="-122"/>
              <a:ea typeface="Microsoft YaHei" panose="020B0503020204020204" pitchFamily="34" charset="-122"/>
            </a:endParaRPr>
          </a:p>
        </p:txBody>
      </p:sp>
      <p:sp>
        <p:nvSpPr>
          <p:cNvPr id="8" name="TextBox 7"/>
          <p:cNvSpPr txBox="1"/>
          <p:nvPr/>
        </p:nvSpPr>
        <p:spPr>
          <a:xfrm>
            <a:off x="3098042" y="2816920"/>
            <a:ext cx="8520304" cy="3539430"/>
          </a:xfrm>
          <a:prstGeom prst="rect">
            <a:avLst/>
          </a:prstGeom>
          <a:noFill/>
        </p:spPr>
        <p:txBody>
          <a:bodyPr wrap="square" rtlCol="0">
            <a:spAutoFit/>
          </a:bodyPr>
          <a:lstStyle/>
          <a:p>
            <a:pPr algn="thaiDist"/>
            <a:r>
              <a:rPr lang="en-US" sz="1600" b="1" dirty="0" smtClean="0">
                <a:latin typeface="Microsoft YaHei Light" panose="020B0502040204020203" pitchFamily="34" charset="-122"/>
                <a:ea typeface="Microsoft YaHei Light" panose="020B0502040204020203" pitchFamily="34" charset="-122"/>
              </a:rPr>
              <a:t>Viruses</a:t>
            </a:r>
            <a:r>
              <a:rPr lang="en-US" sz="1600" dirty="0" smtClean="0">
                <a:latin typeface="Microsoft YaHei Light" panose="020B0502040204020203" pitchFamily="34" charset="-122"/>
                <a:ea typeface="Microsoft YaHei Light" panose="020B0502040204020203" pitchFamily="34" charset="-122"/>
              </a:rPr>
              <a:t> </a:t>
            </a:r>
            <a:r>
              <a:rPr lang="en-US" sz="1600" dirty="0">
                <a:latin typeface="Microsoft YaHei Light" panose="020B0502040204020203" pitchFamily="34" charset="-122"/>
                <a:ea typeface="Microsoft YaHei Light" panose="020B0502040204020203" pitchFamily="34" charset="-122"/>
              </a:rPr>
              <a:t>: </a:t>
            </a:r>
            <a:r>
              <a:rPr lang="en-US" sz="1600" u="sng" dirty="0" smtClean="0">
                <a:latin typeface="Microsoft YaHei Light" panose="020B0502040204020203" pitchFamily="34" charset="-122"/>
                <a:ea typeface="Microsoft YaHei Light" panose="020B0502040204020203" pitchFamily="34" charset="-122"/>
              </a:rPr>
              <a:t>Duplicate </a:t>
            </a:r>
            <a:r>
              <a:rPr lang="en-US" sz="1600" u="sng" dirty="0">
                <a:latin typeface="Microsoft YaHei Light" panose="020B0502040204020203" pitchFamily="34" charset="-122"/>
                <a:ea typeface="Microsoft YaHei Light" panose="020B0502040204020203" pitchFamily="34" charset="-122"/>
              </a:rPr>
              <a:t>yourself</a:t>
            </a:r>
            <a:r>
              <a:rPr lang="en-US" sz="1600" dirty="0">
                <a:latin typeface="Microsoft YaHei Light" panose="020B0502040204020203" pitchFamily="34" charset="-122"/>
                <a:ea typeface="Microsoft YaHei Light" panose="020B0502040204020203" pitchFamily="34" charset="-122"/>
              </a:rPr>
              <a:t> to other machines through different file types</a:t>
            </a:r>
            <a:r>
              <a:rPr lang="en-US" sz="1600" dirty="0" smtClean="0">
                <a:latin typeface="Microsoft YaHei Light" panose="020B0502040204020203" pitchFamily="34" charset="-122"/>
                <a:ea typeface="Microsoft YaHei Light" panose="020B0502040204020203" pitchFamily="34" charset="-122"/>
              </a:rPr>
              <a:t>.</a:t>
            </a:r>
          </a:p>
          <a:p>
            <a:pPr algn="thaiDist"/>
            <a:endParaRPr lang="en-US" sz="1600" dirty="0">
              <a:latin typeface="Microsoft YaHei Light" panose="020B0502040204020203" pitchFamily="34" charset="-122"/>
              <a:ea typeface="Microsoft YaHei Light" panose="020B0502040204020203" pitchFamily="34" charset="-122"/>
            </a:endParaRPr>
          </a:p>
          <a:p>
            <a:pPr algn="thaiDist"/>
            <a:r>
              <a:rPr lang="en-US" sz="1600" b="1" dirty="0" smtClean="0">
                <a:latin typeface="Microsoft YaHei Light" panose="020B0502040204020203" pitchFamily="34" charset="-122"/>
                <a:ea typeface="Microsoft YaHei Light" panose="020B0502040204020203" pitchFamily="34" charset="-122"/>
              </a:rPr>
              <a:t>Worm</a:t>
            </a:r>
            <a:r>
              <a:rPr lang="en-US" sz="1600" dirty="0" smtClean="0">
                <a:latin typeface="Microsoft YaHei Light" panose="020B0502040204020203" pitchFamily="34" charset="-122"/>
                <a:ea typeface="Microsoft YaHei Light" panose="020B0502040204020203" pitchFamily="34" charset="-122"/>
              </a:rPr>
              <a:t> </a:t>
            </a:r>
            <a:r>
              <a:rPr lang="en-US" sz="1600" dirty="0">
                <a:latin typeface="Microsoft YaHei Light" panose="020B0502040204020203" pitchFamily="34" charset="-122"/>
                <a:ea typeface="Microsoft YaHei Light" panose="020B0502040204020203" pitchFamily="34" charset="-122"/>
              </a:rPr>
              <a:t>: similar to viruses, worms are standalone software and </a:t>
            </a:r>
            <a:r>
              <a:rPr lang="en-US" sz="1600" u="sng" dirty="0">
                <a:latin typeface="Microsoft YaHei Light" panose="020B0502040204020203" pitchFamily="34" charset="-122"/>
                <a:ea typeface="Microsoft YaHei Light" panose="020B0502040204020203" pitchFamily="34" charset="-122"/>
              </a:rPr>
              <a:t>do not require</a:t>
            </a:r>
            <a:r>
              <a:rPr lang="en-US" sz="1600" dirty="0">
                <a:latin typeface="Microsoft YaHei Light" panose="020B0502040204020203" pitchFamily="34" charset="-122"/>
                <a:ea typeface="Microsoft YaHei Light" panose="020B0502040204020203" pitchFamily="34" charset="-122"/>
              </a:rPr>
              <a:t> a host program or human </a:t>
            </a:r>
            <a:r>
              <a:rPr lang="en-US" sz="1600" u="sng" dirty="0">
                <a:latin typeface="Microsoft YaHei Light" panose="020B0502040204020203" pitchFamily="34" charset="-122"/>
                <a:ea typeface="Microsoft YaHei Light" panose="020B0502040204020203" pitchFamily="34" charset="-122"/>
              </a:rPr>
              <a:t>help to propagate</a:t>
            </a:r>
            <a:r>
              <a:rPr lang="en-US" sz="1600" dirty="0" smtClean="0">
                <a:latin typeface="Microsoft YaHei Light" panose="020B0502040204020203" pitchFamily="34" charset="-122"/>
                <a:ea typeface="Microsoft YaHei Light" panose="020B0502040204020203" pitchFamily="34" charset="-122"/>
              </a:rPr>
              <a:t>.</a:t>
            </a:r>
          </a:p>
          <a:p>
            <a:pPr algn="thaiDist"/>
            <a:endParaRPr lang="en-US" sz="1600" dirty="0">
              <a:latin typeface="Microsoft YaHei Light" panose="020B0502040204020203" pitchFamily="34" charset="-122"/>
              <a:ea typeface="Microsoft YaHei Light" panose="020B0502040204020203" pitchFamily="34" charset="-122"/>
            </a:endParaRPr>
          </a:p>
          <a:p>
            <a:pPr algn="thaiDist"/>
            <a:r>
              <a:rPr lang="en-US" sz="1600" b="1" dirty="0">
                <a:latin typeface="Microsoft YaHei Light" panose="020B0502040204020203" pitchFamily="34" charset="-122"/>
                <a:ea typeface="Microsoft YaHei Light" panose="020B0502040204020203" pitchFamily="34" charset="-122"/>
              </a:rPr>
              <a:t>Trojan Horse</a:t>
            </a:r>
            <a:r>
              <a:rPr lang="en-US" sz="1600" dirty="0">
                <a:latin typeface="Microsoft YaHei Light" panose="020B0502040204020203" pitchFamily="34" charset="-122"/>
                <a:ea typeface="Microsoft YaHei Light" panose="020B0502040204020203" pitchFamily="34" charset="-122"/>
              </a:rPr>
              <a:t> : a harmful piece of software that </a:t>
            </a:r>
            <a:r>
              <a:rPr lang="en-US" sz="1600" u="sng" dirty="0">
                <a:latin typeface="Microsoft YaHei Light" panose="020B0502040204020203" pitchFamily="34" charset="-122"/>
                <a:ea typeface="Microsoft YaHei Light" panose="020B0502040204020203" pitchFamily="34" charset="-122"/>
              </a:rPr>
              <a:t>looks </a:t>
            </a:r>
            <a:r>
              <a:rPr lang="en-US" sz="1600" u="sng" dirty="0" smtClean="0">
                <a:latin typeface="Microsoft YaHei Light" panose="020B0502040204020203" pitchFamily="34" charset="-122"/>
                <a:ea typeface="Microsoft YaHei Light" panose="020B0502040204020203" pitchFamily="34" charset="-122"/>
              </a:rPr>
              <a:t>legitimate</a:t>
            </a:r>
            <a:r>
              <a:rPr lang="en-US" sz="1600" dirty="0" smtClean="0">
                <a:latin typeface="Microsoft YaHei Light" panose="020B0502040204020203" pitchFamily="34" charset="-122"/>
                <a:ea typeface="Microsoft YaHei Light" panose="020B0502040204020203" pitchFamily="34" charset="-122"/>
              </a:rPr>
              <a:t>, After install it open the loopholes for hackers to steal data.</a:t>
            </a:r>
          </a:p>
          <a:p>
            <a:pPr algn="thaiDist"/>
            <a:endParaRPr lang="en-US" sz="1600" dirty="0">
              <a:latin typeface="Microsoft YaHei Light" panose="020B0502040204020203" pitchFamily="34" charset="-122"/>
              <a:ea typeface="Microsoft YaHei Light" panose="020B0502040204020203" pitchFamily="34" charset="-122"/>
            </a:endParaRPr>
          </a:p>
          <a:p>
            <a:pPr algn="thaiDist"/>
            <a:r>
              <a:rPr lang="en-US" sz="1600" b="1" dirty="0">
                <a:latin typeface="Microsoft YaHei Light" panose="020B0502040204020203" pitchFamily="34" charset="-122"/>
                <a:ea typeface="Microsoft YaHei Light" panose="020B0502040204020203" pitchFamily="34" charset="-122"/>
              </a:rPr>
              <a:t>Spyware</a:t>
            </a:r>
            <a:r>
              <a:rPr lang="en-US" sz="1600" dirty="0">
                <a:latin typeface="Microsoft YaHei Light" panose="020B0502040204020203" pitchFamily="34" charset="-122"/>
                <a:ea typeface="Microsoft YaHei Light" panose="020B0502040204020203" pitchFamily="34" charset="-122"/>
              </a:rPr>
              <a:t> : Software that aims to gather information about a person or organization </a:t>
            </a:r>
            <a:r>
              <a:rPr lang="en-US" sz="1600" dirty="0" smtClean="0">
                <a:latin typeface="Microsoft YaHei Light" panose="020B0502040204020203" pitchFamily="34" charset="-122"/>
                <a:ea typeface="Microsoft YaHei Light" panose="020B0502040204020203" pitchFamily="34" charset="-122"/>
              </a:rPr>
              <a:t>send to hacker. (Ex. </a:t>
            </a:r>
            <a:r>
              <a:rPr lang="en-US" sz="1600" dirty="0" err="1" smtClean="0">
                <a:latin typeface="Microsoft YaHei Light" panose="020B0502040204020203" pitchFamily="34" charset="-122"/>
                <a:ea typeface="Microsoft YaHei Light" panose="020B0502040204020203" pitchFamily="34" charset="-122"/>
              </a:rPr>
              <a:t>Keylogger</a:t>
            </a:r>
            <a:r>
              <a:rPr lang="en-US" sz="1600" dirty="0" smtClean="0">
                <a:latin typeface="Microsoft YaHei Light" panose="020B0502040204020203" pitchFamily="34" charset="-122"/>
                <a:ea typeface="Microsoft YaHei Light" panose="020B0502040204020203" pitchFamily="34" charset="-122"/>
              </a:rPr>
              <a:t>)</a:t>
            </a:r>
          </a:p>
          <a:p>
            <a:pPr algn="thaiDist"/>
            <a:endParaRPr lang="en-US" sz="1600" dirty="0">
              <a:latin typeface="Microsoft YaHei Light" panose="020B0502040204020203" pitchFamily="34" charset="-122"/>
              <a:ea typeface="Microsoft YaHei Light" panose="020B0502040204020203" pitchFamily="34" charset="-122"/>
            </a:endParaRPr>
          </a:p>
          <a:p>
            <a:pPr algn="thaiDist"/>
            <a:r>
              <a:rPr lang="en-US" sz="1600" b="1" dirty="0">
                <a:latin typeface="Microsoft YaHei Light" panose="020B0502040204020203" pitchFamily="34" charset="-122"/>
                <a:ea typeface="Microsoft YaHei Light" panose="020B0502040204020203" pitchFamily="34" charset="-122"/>
              </a:rPr>
              <a:t>Adware</a:t>
            </a:r>
            <a:r>
              <a:rPr lang="en-US" sz="1600" dirty="0">
                <a:latin typeface="Microsoft YaHei Light" panose="020B0502040204020203" pitchFamily="34" charset="-122"/>
                <a:ea typeface="Microsoft YaHei Light" panose="020B0502040204020203" pitchFamily="34" charset="-122"/>
              </a:rPr>
              <a:t> : Software that generates revenue for its developer by automatically generating online advertisements in the user interface of the software or on a screen presented to the user during the installation process</a:t>
            </a:r>
            <a:r>
              <a:rPr lang="en-US" sz="1600" dirty="0" smtClean="0">
                <a:latin typeface="Microsoft YaHei Light" panose="020B0502040204020203" pitchFamily="34" charset="-122"/>
                <a:ea typeface="Microsoft YaHei Light" panose="020B0502040204020203" pitchFamily="34" charset="-122"/>
              </a:rPr>
              <a:t>. (</a:t>
            </a:r>
            <a:r>
              <a:rPr lang="en-US" sz="1600" u="sng" dirty="0" smtClean="0">
                <a:latin typeface="Microsoft YaHei Light" panose="020B0502040204020203" pitchFamily="34" charset="-122"/>
                <a:ea typeface="Microsoft YaHei Light" panose="020B0502040204020203" pitchFamily="34" charset="-122"/>
              </a:rPr>
              <a:t>Do not damage</a:t>
            </a:r>
            <a:r>
              <a:rPr lang="en-US" sz="1600" dirty="0" smtClean="0">
                <a:latin typeface="Microsoft YaHei Light" panose="020B0502040204020203" pitchFamily="34" charset="-122"/>
                <a:ea typeface="Microsoft YaHei Light" panose="020B0502040204020203" pitchFamily="34" charset="-122"/>
              </a:rPr>
              <a:t>)</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167" y="3723438"/>
            <a:ext cx="1726394" cy="1726394"/>
          </a:xfrm>
          <a:prstGeom prst="rect">
            <a:avLst/>
          </a:prstGeom>
        </p:spPr>
      </p:pic>
    </p:spTree>
    <p:extLst>
      <p:ext uri="{BB962C8B-B14F-4D97-AF65-F5344CB8AC3E}">
        <p14:creationId xmlns:p14="http://schemas.microsoft.com/office/powerpoint/2010/main" val="21422748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0" name="Straight Arrow Connector 99"/>
          <p:cNvCxnSpPr>
            <a:stCxn id="69" idx="2"/>
            <a:endCxn id="59" idx="1"/>
          </p:cNvCxnSpPr>
          <p:nvPr/>
        </p:nvCxnSpPr>
        <p:spPr>
          <a:xfrm flipV="1">
            <a:off x="10452461" y="2205911"/>
            <a:ext cx="299172" cy="3214681"/>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a:stCxn id="49" idx="2"/>
            <a:endCxn id="56" idx="3"/>
          </p:cNvCxnSpPr>
          <p:nvPr/>
        </p:nvCxnSpPr>
        <p:spPr>
          <a:xfrm flipH="1">
            <a:off x="1465659" y="2442754"/>
            <a:ext cx="239043" cy="3186499"/>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a:stCxn id="49" idx="3"/>
            <a:endCxn id="55" idx="1"/>
          </p:cNvCxnSpPr>
          <p:nvPr/>
        </p:nvCxnSpPr>
        <p:spPr>
          <a:xfrm>
            <a:off x="3553096" y="2005149"/>
            <a:ext cx="3730759" cy="2181094"/>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a:stCxn id="49" idx="3"/>
            <a:endCxn id="54" idx="0"/>
          </p:cNvCxnSpPr>
          <p:nvPr/>
        </p:nvCxnSpPr>
        <p:spPr>
          <a:xfrm>
            <a:off x="3553096" y="2005149"/>
            <a:ext cx="791538" cy="107021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stCxn id="49" idx="2"/>
            <a:endCxn id="52" idx="0"/>
          </p:cNvCxnSpPr>
          <p:nvPr/>
        </p:nvCxnSpPr>
        <p:spPr>
          <a:xfrm flipH="1">
            <a:off x="1213793" y="2442754"/>
            <a:ext cx="490909" cy="431074"/>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a:stCxn id="49" idx="2"/>
            <a:endCxn id="53" idx="0"/>
          </p:cNvCxnSpPr>
          <p:nvPr/>
        </p:nvCxnSpPr>
        <p:spPr>
          <a:xfrm>
            <a:off x="1704702" y="2442754"/>
            <a:ext cx="843864" cy="1325477"/>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143693" y="1476103"/>
            <a:ext cx="3696789" cy="1136468"/>
            <a:chOff x="-91442" y="1476103"/>
            <a:chExt cx="5811206" cy="1136468"/>
          </a:xfrm>
        </p:grpSpPr>
        <p:sp>
          <p:nvSpPr>
            <p:cNvPr id="49" name="Rounded Rectangle 48"/>
            <p:cNvSpPr/>
            <p:nvPr/>
          </p:nvSpPr>
          <p:spPr>
            <a:xfrm>
              <a:off x="-91442" y="1567543"/>
              <a:ext cx="5811206" cy="87521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icrosoft YaHei" panose="020B0503020204020204" pitchFamily="34" charset="-122"/>
                <a:ea typeface="Microsoft YaHei" panose="020B0503020204020204" pitchFamily="34" charset="-122"/>
              </a:endParaRPr>
            </a:p>
          </p:txBody>
        </p:sp>
        <p:sp>
          <p:nvSpPr>
            <p:cNvPr id="50" name="Rectangle 49"/>
            <p:cNvSpPr/>
            <p:nvPr/>
          </p:nvSpPr>
          <p:spPr>
            <a:xfrm>
              <a:off x="404949" y="1476103"/>
              <a:ext cx="117565" cy="11364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icrosoft YaHei" panose="020B0503020204020204" pitchFamily="34" charset="-122"/>
                <a:ea typeface="Microsoft YaHei" panose="020B0503020204020204" pitchFamily="34" charset="-122"/>
              </a:endParaRPr>
            </a:p>
          </p:txBody>
        </p:sp>
      </p:grpSp>
      <p:sp>
        <p:nvSpPr>
          <p:cNvPr id="5" name="Rectangle 4"/>
          <p:cNvSpPr/>
          <p:nvPr/>
        </p:nvSpPr>
        <p:spPr>
          <a:xfrm>
            <a:off x="632933" y="1750328"/>
            <a:ext cx="2254143" cy="461665"/>
          </a:xfrm>
          <a:prstGeom prst="rect">
            <a:avLst/>
          </a:prstGeom>
        </p:spPr>
        <p:txBody>
          <a:bodyPr wrap="none">
            <a:spAutoFit/>
          </a:bodyPr>
          <a:lstStyle/>
          <a:p>
            <a:pPr defTabSz="914400">
              <a:defRPr/>
            </a:pPr>
            <a:r>
              <a:rPr lang="en-US" sz="2400" b="1" dirty="0">
                <a:solidFill>
                  <a:schemeClr val="bg1"/>
                </a:solidFill>
                <a:latin typeface="Microsoft YaHei" panose="020B0503020204020204" pitchFamily="34" charset="-122"/>
                <a:ea typeface="Microsoft YaHei" panose="020B0503020204020204" pitchFamily="34" charset="-122"/>
              </a:rPr>
              <a:t>Input </a:t>
            </a:r>
            <a:r>
              <a:rPr lang="en-US" sz="2400" b="1" dirty="0" smtClean="0">
                <a:solidFill>
                  <a:schemeClr val="bg1"/>
                </a:solidFill>
                <a:latin typeface="Microsoft YaHei" panose="020B0503020204020204" pitchFamily="34" charset="-122"/>
                <a:ea typeface="Microsoft YaHei" panose="020B0503020204020204" pitchFamily="34" charset="-122"/>
              </a:rPr>
              <a:t>devices</a:t>
            </a:r>
            <a:endParaRPr lang="en-GB" sz="2400" b="1" dirty="0">
              <a:solidFill>
                <a:schemeClr val="bg1"/>
              </a:solidFill>
              <a:latin typeface="Microsoft YaHei" panose="020B0503020204020204" pitchFamily="34" charset="-122"/>
              <a:ea typeface="Microsoft YaHei" panose="020B0503020204020204" pitchFamily="34" charset="-122"/>
            </a:endParaRPr>
          </a:p>
        </p:txBody>
      </p:sp>
      <p:pic>
        <p:nvPicPr>
          <p:cNvPr id="52" name="Picture 5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593" y="2873828"/>
            <a:ext cx="914400" cy="914400"/>
          </a:xfrm>
          <a:prstGeom prst="rect">
            <a:avLst/>
          </a:prstGeom>
        </p:spPr>
      </p:pic>
      <p:pic>
        <p:nvPicPr>
          <p:cNvPr id="53" name="Picture 5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1366" y="3768231"/>
            <a:ext cx="914400" cy="914400"/>
          </a:xfrm>
          <a:prstGeom prst="rect">
            <a:avLst/>
          </a:prstGeom>
        </p:spPr>
      </p:pic>
      <p:pic>
        <p:nvPicPr>
          <p:cNvPr id="54" name="Picture 5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7434" y="3075359"/>
            <a:ext cx="914400" cy="914400"/>
          </a:xfrm>
          <a:prstGeom prst="rect">
            <a:avLst/>
          </a:prstGeom>
        </p:spPr>
      </p:pic>
      <p:pic>
        <p:nvPicPr>
          <p:cNvPr id="55" name="Picture 5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83855" y="3729043"/>
            <a:ext cx="914400" cy="914400"/>
          </a:xfrm>
          <a:prstGeom prst="rect">
            <a:avLst/>
          </a:prstGeom>
        </p:spPr>
      </p:pic>
      <p:pic>
        <p:nvPicPr>
          <p:cNvPr id="56" name="Picture 5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1259" y="5172053"/>
            <a:ext cx="914400" cy="914400"/>
          </a:xfrm>
          <a:prstGeom prst="rect">
            <a:avLst/>
          </a:prstGeom>
        </p:spPr>
      </p:pic>
      <p:pic>
        <p:nvPicPr>
          <p:cNvPr id="57" name="Picture 5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84742" y="2297535"/>
            <a:ext cx="914400" cy="914400"/>
          </a:xfrm>
          <a:prstGeom prst="rect">
            <a:avLst/>
          </a:prstGeom>
        </p:spPr>
      </p:pic>
      <p:pic>
        <p:nvPicPr>
          <p:cNvPr id="58" name="Picture 5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87434" y="5361359"/>
            <a:ext cx="914400" cy="914400"/>
          </a:xfrm>
          <a:prstGeom prst="rect">
            <a:avLst/>
          </a:prstGeom>
        </p:spPr>
      </p:pic>
      <p:pic>
        <p:nvPicPr>
          <p:cNvPr id="59" name="Picture 5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751633" y="1748711"/>
            <a:ext cx="914400" cy="914400"/>
          </a:xfrm>
          <a:prstGeom prst="rect">
            <a:avLst/>
          </a:prstGeom>
        </p:spPr>
      </p:pic>
      <p:pic>
        <p:nvPicPr>
          <p:cNvPr id="60" name="Picture 5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369455" y="5629253"/>
            <a:ext cx="914400" cy="914400"/>
          </a:xfrm>
          <a:prstGeom prst="rect">
            <a:avLst/>
          </a:prstGeom>
        </p:spPr>
      </p:pic>
      <p:pic>
        <p:nvPicPr>
          <p:cNvPr id="61" name="Picture 6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079923" y="3576168"/>
            <a:ext cx="914400" cy="914400"/>
          </a:xfrm>
          <a:prstGeom prst="rect">
            <a:avLst/>
          </a:prstGeom>
        </p:spPr>
      </p:pic>
      <p:pic>
        <p:nvPicPr>
          <p:cNvPr id="62" name="Picture 6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700305" y="1750455"/>
            <a:ext cx="914400" cy="914400"/>
          </a:xfrm>
          <a:prstGeom prst="rect">
            <a:avLst/>
          </a:prstGeom>
        </p:spPr>
      </p:pic>
      <p:pic>
        <p:nvPicPr>
          <p:cNvPr id="63" name="Picture 6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635790" y="3729043"/>
            <a:ext cx="914400" cy="914400"/>
          </a:xfrm>
          <a:prstGeom prst="rect">
            <a:avLst/>
          </a:prstGeom>
        </p:spPr>
      </p:pic>
      <p:grpSp>
        <p:nvGrpSpPr>
          <p:cNvPr id="68" name="Group 67"/>
          <p:cNvGrpSpPr/>
          <p:nvPr/>
        </p:nvGrpSpPr>
        <p:grpSpPr>
          <a:xfrm rot="10800000">
            <a:off x="8604067" y="5250775"/>
            <a:ext cx="3696789" cy="1136468"/>
            <a:chOff x="-91442" y="1476103"/>
            <a:chExt cx="5811206" cy="1136468"/>
          </a:xfrm>
        </p:grpSpPr>
        <p:sp>
          <p:nvSpPr>
            <p:cNvPr id="69" name="Rounded Rectangle 68"/>
            <p:cNvSpPr/>
            <p:nvPr/>
          </p:nvSpPr>
          <p:spPr>
            <a:xfrm>
              <a:off x="-91442" y="1567543"/>
              <a:ext cx="5811206" cy="87521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icrosoft YaHei" panose="020B0503020204020204" pitchFamily="34" charset="-122"/>
                <a:ea typeface="Microsoft YaHei" panose="020B0503020204020204" pitchFamily="34" charset="-122"/>
              </a:endParaRPr>
            </a:p>
          </p:txBody>
        </p:sp>
        <p:sp>
          <p:nvSpPr>
            <p:cNvPr id="70" name="Rectangle 69"/>
            <p:cNvSpPr/>
            <p:nvPr/>
          </p:nvSpPr>
          <p:spPr>
            <a:xfrm>
              <a:off x="404949" y="1476103"/>
              <a:ext cx="117565" cy="11364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icrosoft YaHei" panose="020B0503020204020204" pitchFamily="34" charset="-122"/>
                <a:ea typeface="Microsoft YaHei" panose="020B0503020204020204" pitchFamily="34" charset="-122"/>
              </a:endParaRPr>
            </a:p>
          </p:txBody>
        </p:sp>
      </p:grpSp>
      <p:sp>
        <p:nvSpPr>
          <p:cNvPr id="71" name="Rectangle 70"/>
          <p:cNvSpPr/>
          <p:nvPr/>
        </p:nvSpPr>
        <p:spPr>
          <a:xfrm>
            <a:off x="9086694" y="5611322"/>
            <a:ext cx="2531462" cy="461665"/>
          </a:xfrm>
          <a:prstGeom prst="rect">
            <a:avLst/>
          </a:prstGeom>
        </p:spPr>
        <p:txBody>
          <a:bodyPr wrap="none">
            <a:spAutoFit/>
          </a:bodyPr>
          <a:lstStyle/>
          <a:p>
            <a:pPr defTabSz="914400">
              <a:defRPr/>
            </a:pPr>
            <a:r>
              <a:rPr lang="en-US" sz="2400" b="1" dirty="0" smtClean="0">
                <a:solidFill>
                  <a:schemeClr val="bg1"/>
                </a:solidFill>
                <a:latin typeface="Microsoft YaHei" panose="020B0503020204020204" pitchFamily="34" charset="-122"/>
                <a:ea typeface="Microsoft YaHei" panose="020B0503020204020204" pitchFamily="34" charset="-122"/>
              </a:rPr>
              <a:t>Output devices</a:t>
            </a:r>
            <a:endParaRPr lang="en-GB" sz="2400" b="1" dirty="0">
              <a:solidFill>
                <a:schemeClr val="bg1"/>
              </a:solidFill>
              <a:latin typeface="Microsoft YaHei" panose="020B0503020204020204" pitchFamily="34" charset="-122"/>
              <a:ea typeface="Microsoft YaHei" panose="020B0503020204020204" pitchFamily="34" charset="-122"/>
            </a:endParaRPr>
          </a:p>
        </p:txBody>
      </p:sp>
      <p:cxnSp>
        <p:nvCxnSpPr>
          <p:cNvPr id="85" name="Straight Arrow Connector 84"/>
          <p:cNvCxnSpPr>
            <a:stCxn id="49" idx="3"/>
            <a:endCxn id="57" idx="1"/>
          </p:cNvCxnSpPr>
          <p:nvPr/>
        </p:nvCxnSpPr>
        <p:spPr>
          <a:xfrm>
            <a:off x="3553096" y="2005149"/>
            <a:ext cx="2331646" cy="749586"/>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a:stCxn id="49" idx="2"/>
            <a:endCxn id="58" idx="0"/>
          </p:cNvCxnSpPr>
          <p:nvPr/>
        </p:nvCxnSpPr>
        <p:spPr>
          <a:xfrm>
            <a:off x="1704702" y="2442754"/>
            <a:ext cx="2639932" cy="2918605"/>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a:stCxn id="69" idx="2"/>
            <a:endCxn id="63" idx="2"/>
          </p:cNvCxnSpPr>
          <p:nvPr/>
        </p:nvCxnSpPr>
        <p:spPr>
          <a:xfrm flipV="1">
            <a:off x="10452461" y="4643443"/>
            <a:ext cx="640529" cy="777149"/>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a:stCxn id="69" idx="2"/>
            <a:endCxn id="61" idx="2"/>
          </p:cNvCxnSpPr>
          <p:nvPr/>
        </p:nvCxnSpPr>
        <p:spPr>
          <a:xfrm flipH="1" flipV="1">
            <a:off x="9537123" y="4490568"/>
            <a:ext cx="915338" cy="930024"/>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a:stCxn id="69" idx="3"/>
            <a:endCxn id="62" idx="2"/>
          </p:cNvCxnSpPr>
          <p:nvPr/>
        </p:nvCxnSpPr>
        <p:spPr>
          <a:xfrm flipH="1" flipV="1">
            <a:off x="8157505" y="2664855"/>
            <a:ext cx="446562" cy="3193342"/>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a:stCxn id="69" idx="3"/>
            <a:endCxn id="60" idx="3"/>
          </p:cNvCxnSpPr>
          <p:nvPr/>
        </p:nvCxnSpPr>
        <p:spPr>
          <a:xfrm flipH="1">
            <a:off x="7283855" y="5858197"/>
            <a:ext cx="1320212" cy="228256"/>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6D22F896-40B5-4ADD-8801-0D06FADFA095}" type="slidenum">
              <a:rPr lang="en-US" sz="1800" smtClean="0">
                <a:latin typeface="Microsoft YaHei" panose="020B0503020204020204" pitchFamily="34" charset="-122"/>
                <a:ea typeface="Microsoft YaHei" panose="020B0503020204020204" pitchFamily="34" charset="-122"/>
              </a:rPr>
              <a:t>7</a:t>
            </a:fld>
            <a:endParaRPr lang="en-US" sz="18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580110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2055" y="4450095"/>
            <a:ext cx="10515600" cy="3812509"/>
          </a:xfrm>
        </p:spPr>
        <p:txBody>
          <a:bodyPr>
            <a:normAutofit/>
          </a:bodyPr>
          <a:lstStyle/>
          <a:p>
            <a:pPr marL="0" indent="0" algn="just">
              <a:buNone/>
            </a:pPr>
            <a:r>
              <a:rPr lang="en-US" sz="2400" dirty="0">
                <a:latin typeface="Microsoft YaHei Light" panose="020B0502040204020203" pitchFamily="34" charset="-122"/>
                <a:ea typeface="Microsoft YaHei Light" panose="020B0502040204020203" pitchFamily="34" charset="-122"/>
              </a:rPr>
              <a:t>The most basic computer setup usually includes the computer case, monitor, keyboard, and mouse, but you can </a:t>
            </a:r>
            <a:r>
              <a:rPr lang="en-US" sz="2400" b="1" dirty="0">
                <a:latin typeface="Microsoft YaHei Light" panose="020B0502040204020203" pitchFamily="34" charset="-122"/>
                <a:ea typeface="Microsoft YaHei Light" panose="020B0502040204020203" pitchFamily="34" charset="-122"/>
              </a:rPr>
              <a:t>plug many different types of devices</a:t>
            </a:r>
            <a:r>
              <a:rPr lang="en-US" sz="2400" dirty="0">
                <a:latin typeface="Microsoft YaHei Light" panose="020B0502040204020203" pitchFamily="34" charset="-122"/>
                <a:ea typeface="Microsoft YaHei Light" panose="020B0502040204020203" pitchFamily="34" charset="-122"/>
              </a:rPr>
              <a:t> into the extra ports on your computer. These devices are </a:t>
            </a:r>
            <a:r>
              <a:rPr lang="en-US" sz="2400" b="1" dirty="0">
                <a:latin typeface="Microsoft YaHei Light" panose="020B0502040204020203" pitchFamily="34" charset="-122"/>
                <a:ea typeface="Microsoft YaHei Light" panose="020B0502040204020203" pitchFamily="34" charset="-122"/>
              </a:rPr>
              <a:t>called peripherals</a:t>
            </a:r>
            <a:r>
              <a:rPr lang="en-US" sz="2400" dirty="0">
                <a:latin typeface="Microsoft YaHei Light" panose="020B0502040204020203" pitchFamily="34" charset="-122"/>
                <a:ea typeface="Microsoft YaHei Light" panose="020B0502040204020203" pitchFamily="34" charset="-122"/>
              </a:rPr>
              <a:t>.</a:t>
            </a:r>
          </a:p>
        </p:txBody>
      </p:sp>
      <p:sp>
        <p:nvSpPr>
          <p:cNvPr id="4" name="Slide Number Placeholder 3"/>
          <p:cNvSpPr>
            <a:spLocks noGrp="1"/>
          </p:cNvSpPr>
          <p:nvPr>
            <p:ph type="sldNum" sz="quarter" idx="12"/>
          </p:nvPr>
        </p:nvSpPr>
        <p:spPr/>
        <p:txBody>
          <a:bodyPr/>
          <a:lstStyle/>
          <a:p>
            <a:fld id="{6D22F896-40B5-4ADD-8801-0D06FADFA095}" type="slidenum">
              <a:rPr lang="en-US" smtClean="0"/>
              <a:t>8</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4623543" y="1447471"/>
            <a:ext cx="2944911" cy="2944911"/>
          </a:xfrm>
          <a:prstGeom prst="rect">
            <a:avLst/>
          </a:prstGeom>
        </p:spPr>
      </p:pic>
      <p:sp>
        <p:nvSpPr>
          <p:cNvPr id="6" name="Rectangle 5"/>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Title 1"/>
          <p:cNvSpPr txBox="1">
            <a:spLocks/>
          </p:cNvSpPr>
          <p:nvPr/>
        </p:nvSpPr>
        <p:spPr>
          <a:xfrm>
            <a:off x="623455" y="1160378"/>
            <a:ext cx="10972800" cy="57418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latin typeface="Microsoft YaHei" panose="020B0503020204020204" pitchFamily="34" charset="-122"/>
                <a:ea typeface="Microsoft YaHei" panose="020B0503020204020204" pitchFamily="34" charset="-122"/>
              </a:rPr>
              <a:t>Connecting Peripherals</a:t>
            </a:r>
          </a:p>
        </p:txBody>
      </p:sp>
    </p:spTree>
    <p:extLst>
      <p:ext uri="{BB962C8B-B14F-4D97-AF65-F5344CB8AC3E}">
        <p14:creationId xmlns:p14="http://schemas.microsoft.com/office/powerpoint/2010/main" val="28781774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19"/>
          <p:cNvSpPr/>
          <p:nvPr/>
        </p:nvSpPr>
        <p:spPr>
          <a:xfrm>
            <a:off x="8802805" y="3001729"/>
            <a:ext cx="1542197" cy="738682"/>
          </a:xfrm>
          <a:custGeom>
            <a:avLst/>
            <a:gdLst>
              <a:gd name="connsiteX0" fmla="*/ 0 w 1460310"/>
              <a:gd name="connsiteY0" fmla="*/ 0 h 601421"/>
              <a:gd name="connsiteX1" fmla="*/ 559558 w 1460310"/>
              <a:gd name="connsiteY1" fmla="*/ 600501 h 601421"/>
              <a:gd name="connsiteX2" fmla="*/ 1460310 w 1460310"/>
              <a:gd name="connsiteY2" fmla="*/ 109182 h 601421"/>
            </a:gdLst>
            <a:ahLst/>
            <a:cxnLst>
              <a:cxn ang="0">
                <a:pos x="connsiteX0" y="connsiteY0"/>
              </a:cxn>
              <a:cxn ang="0">
                <a:pos x="connsiteX1" y="connsiteY1"/>
              </a:cxn>
              <a:cxn ang="0">
                <a:pos x="connsiteX2" y="connsiteY2"/>
              </a:cxn>
            </a:cxnLst>
            <a:rect l="l" t="t" r="r" b="b"/>
            <a:pathLst>
              <a:path w="1460310" h="601421">
                <a:moveTo>
                  <a:pt x="0" y="0"/>
                </a:moveTo>
                <a:cubicBezTo>
                  <a:pt x="158086" y="291152"/>
                  <a:pt x="316173" y="582304"/>
                  <a:pt x="559558" y="600501"/>
                </a:cubicBezTo>
                <a:cubicBezTo>
                  <a:pt x="802943" y="618698"/>
                  <a:pt x="1131626" y="363940"/>
                  <a:pt x="1460310" y="109182"/>
                </a:cubicBezTo>
              </a:path>
            </a:pathLst>
          </a:custGeom>
          <a:ln w="38100">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8" name="Freeform 17"/>
          <p:cNvSpPr/>
          <p:nvPr/>
        </p:nvSpPr>
        <p:spPr>
          <a:xfrm>
            <a:off x="6878043" y="2279180"/>
            <a:ext cx="559987" cy="1132764"/>
          </a:xfrm>
          <a:custGeom>
            <a:avLst/>
            <a:gdLst>
              <a:gd name="connsiteX0" fmla="*/ 123258 w 559987"/>
              <a:gd name="connsiteY0" fmla="*/ 1132764 h 1132764"/>
              <a:gd name="connsiteX1" fmla="*/ 27724 w 559987"/>
              <a:gd name="connsiteY1" fmla="*/ 436728 h 1132764"/>
              <a:gd name="connsiteX2" fmla="*/ 559987 w 559987"/>
              <a:gd name="connsiteY2" fmla="*/ 0 h 1132764"/>
            </a:gdLst>
            <a:ahLst/>
            <a:cxnLst>
              <a:cxn ang="0">
                <a:pos x="connsiteX0" y="connsiteY0"/>
              </a:cxn>
              <a:cxn ang="0">
                <a:pos x="connsiteX1" y="connsiteY1"/>
              </a:cxn>
              <a:cxn ang="0">
                <a:pos x="connsiteX2" y="connsiteY2"/>
              </a:cxn>
            </a:cxnLst>
            <a:rect l="l" t="t" r="r" b="b"/>
            <a:pathLst>
              <a:path w="559987" h="1132764">
                <a:moveTo>
                  <a:pt x="123258" y="1132764"/>
                </a:moveTo>
                <a:cubicBezTo>
                  <a:pt x="39097" y="879143"/>
                  <a:pt x="-45064" y="625522"/>
                  <a:pt x="27724" y="436728"/>
                </a:cubicBezTo>
                <a:cubicBezTo>
                  <a:pt x="100512" y="247934"/>
                  <a:pt x="339348" y="136477"/>
                  <a:pt x="559987" y="0"/>
                </a:cubicBezTo>
              </a:path>
            </a:pathLst>
          </a:custGeom>
          <a:ln w="38100">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6" name="Freeform 15"/>
          <p:cNvSpPr/>
          <p:nvPr/>
        </p:nvSpPr>
        <p:spPr>
          <a:xfrm rot="983251">
            <a:off x="4043398" y="2303835"/>
            <a:ext cx="1062138" cy="1395783"/>
          </a:xfrm>
          <a:custGeom>
            <a:avLst/>
            <a:gdLst>
              <a:gd name="connsiteX0" fmla="*/ 570818 w 573544"/>
              <a:gd name="connsiteY0" fmla="*/ 1364776 h 1382135"/>
              <a:gd name="connsiteX1" fmla="*/ 488932 w 573544"/>
              <a:gd name="connsiteY1" fmla="*/ 1255594 h 1382135"/>
              <a:gd name="connsiteX2" fmla="*/ 11260 w 573544"/>
              <a:gd name="connsiteY2" fmla="*/ 423081 h 1382135"/>
              <a:gd name="connsiteX3" fmla="*/ 161385 w 573544"/>
              <a:gd name="connsiteY3" fmla="*/ 0 h 1382135"/>
            </a:gdLst>
            <a:ahLst/>
            <a:cxnLst>
              <a:cxn ang="0">
                <a:pos x="connsiteX0" y="connsiteY0"/>
              </a:cxn>
              <a:cxn ang="0">
                <a:pos x="connsiteX1" y="connsiteY1"/>
              </a:cxn>
              <a:cxn ang="0">
                <a:pos x="connsiteX2" y="connsiteY2"/>
              </a:cxn>
              <a:cxn ang="0">
                <a:pos x="connsiteX3" y="connsiteY3"/>
              </a:cxn>
            </a:cxnLst>
            <a:rect l="l" t="t" r="r" b="b"/>
            <a:pathLst>
              <a:path w="573544" h="1382135">
                <a:moveTo>
                  <a:pt x="570818" y="1364776"/>
                </a:moveTo>
                <a:cubicBezTo>
                  <a:pt x="576505" y="1388659"/>
                  <a:pt x="582192" y="1412543"/>
                  <a:pt x="488932" y="1255594"/>
                </a:cubicBezTo>
                <a:cubicBezTo>
                  <a:pt x="395672" y="1098645"/>
                  <a:pt x="65851" y="632347"/>
                  <a:pt x="11260" y="423081"/>
                </a:cubicBezTo>
                <a:cubicBezTo>
                  <a:pt x="-43331" y="213815"/>
                  <a:pt x="115893" y="65964"/>
                  <a:pt x="161385" y="0"/>
                </a:cubicBezTo>
              </a:path>
            </a:pathLst>
          </a:custGeom>
          <a:ln w="38100">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4" name="Freeform 13"/>
          <p:cNvSpPr/>
          <p:nvPr/>
        </p:nvSpPr>
        <p:spPr>
          <a:xfrm rot="1867385">
            <a:off x="1931234" y="3386525"/>
            <a:ext cx="871008" cy="647805"/>
          </a:xfrm>
          <a:custGeom>
            <a:avLst/>
            <a:gdLst>
              <a:gd name="connsiteX0" fmla="*/ 736979 w 740110"/>
              <a:gd name="connsiteY0" fmla="*/ 0 h 1078060"/>
              <a:gd name="connsiteX1" fmla="*/ 627797 w 740110"/>
              <a:gd name="connsiteY1" fmla="*/ 1023582 h 1078060"/>
              <a:gd name="connsiteX2" fmla="*/ 0 w 740110"/>
              <a:gd name="connsiteY2" fmla="*/ 846161 h 1078060"/>
            </a:gdLst>
            <a:ahLst/>
            <a:cxnLst>
              <a:cxn ang="0">
                <a:pos x="connsiteX0" y="connsiteY0"/>
              </a:cxn>
              <a:cxn ang="0">
                <a:pos x="connsiteX1" y="connsiteY1"/>
              </a:cxn>
              <a:cxn ang="0">
                <a:pos x="connsiteX2" y="connsiteY2"/>
              </a:cxn>
            </a:cxnLst>
            <a:rect l="l" t="t" r="r" b="b"/>
            <a:pathLst>
              <a:path w="740110" h="1078060">
                <a:moveTo>
                  <a:pt x="736979" y="0"/>
                </a:moveTo>
                <a:cubicBezTo>
                  <a:pt x="743803" y="441277"/>
                  <a:pt x="750627" y="882555"/>
                  <a:pt x="627797" y="1023582"/>
                </a:cubicBezTo>
                <a:cubicBezTo>
                  <a:pt x="504967" y="1164609"/>
                  <a:pt x="252483" y="1005385"/>
                  <a:pt x="0" y="846161"/>
                </a:cubicBezTo>
              </a:path>
            </a:pathLst>
          </a:custGeom>
          <a:ln w="38100">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3" name="Content Placeholder 2"/>
          <p:cNvSpPr>
            <a:spLocks noGrp="1"/>
          </p:cNvSpPr>
          <p:nvPr>
            <p:ph idx="1"/>
          </p:nvPr>
        </p:nvSpPr>
        <p:spPr>
          <a:xfrm>
            <a:off x="623455" y="4747989"/>
            <a:ext cx="10972800" cy="3385636"/>
          </a:xfrm>
        </p:spPr>
        <p:txBody>
          <a:bodyPr>
            <a:normAutofit/>
          </a:bodyPr>
          <a:lstStyle/>
          <a:p>
            <a:pPr marL="0" indent="0" algn="thaiDist">
              <a:buNone/>
            </a:pPr>
            <a:r>
              <a:rPr lang="en-US" sz="2000" u="sng" dirty="0">
                <a:latin typeface="Microsoft YaHei Light" panose="020B0502040204020203" pitchFamily="34" charset="-122"/>
                <a:ea typeface="Microsoft YaHei Light" panose="020B0502040204020203" pitchFamily="34" charset="-122"/>
              </a:rPr>
              <a:t>Data storage </a:t>
            </a:r>
            <a:r>
              <a:rPr lang="en-US" sz="2000" dirty="0">
                <a:latin typeface="Microsoft YaHei Light" panose="020B0502040204020203" pitchFamily="34" charset="-122"/>
                <a:ea typeface="Microsoft YaHei Light" panose="020B0502040204020203" pitchFamily="34" charset="-122"/>
              </a:rPr>
              <a:t>is </a:t>
            </a:r>
            <a:r>
              <a:rPr lang="en-US" sz="2000" b="1" dirty="0">
                <a:latin typeface="Microsoft YaHei Light" panose="020B0502040204020203" pitchFamily="34" charset="-122"/>
                <a:ea typeface="Microsoft YaHei Light" panose="020B0502040204020203" pitchFamily="34" charset="-122"/>
              </a:rPr>
              <a:t>a general term for archiving data in electromagnetic </a:t>
            </a:r>
            <a:r>
              <a:rPr lang="en-US" sz="2000" dirty="0">
                <a:latin typeface="Microsoft YaHei Light" panose="020B0502040204020203" pitchFamily="34" charset="-122"/>
                <a:ea typeface="Microsoft YaHei Light" panose="020B0502040204020203" pitchFamily="34" charset="-122"/>
              </a:rPr>
              <a:t>or other forms for use by a computer or device. Different types of data storage play different roles in a computing environment. In addition to forms of hard data storage, there are now </a:t>
            </a:r>
            <a:r>
              <a:rPr lang="en-US" sz="2000" b="1" dirty="0">
                <a:latin typeface="Microsoft YaHei Light" panose="020B0502040204020203" pitchFamily="34" charset="-122"/>
                <a:ea typeface="Microsoft YaHei Light" panose="020B0502040204020203" pitchFamily="34" charset="-122"/>
              </a:rPr>
              <a:t>new options for remote data storage, such as cloud computing</a:t>
            </a:r>
            <a:r>
              <a:rPr lang="en-US" sz="2000" dirty="0">
                <a:latin typeface="Microsoft YaHei Light" panose="020B0502040204020203" pitchFamily="34" charset="-122"/>
                <a:ea typeface="Microsoft YaHei Light" panose="020B0502040204020203" pitchFamily="34" charset="-122"/>
              </a:rPr>
              <a:t>, that can revolutionize the ways that users access data.</a:t>
            </a:r>
          </a:p>
        </p:txBody>
      </p:sp>
      <p:sp>
        <p:nvSpPr>
          <p:cNvPr id="4" name="Slide Number Placeholder 3"/>
          <p:cNvSpPr>
            <a:spLocks noGrp="1"/>
          </p:cNvSpPr>
          <p:nvPr>
            <p:ph type="sldNum" sz="quarter" idx="12"/>
          </p:nvPr>
        </p:nvSpPr>
        <p:spPr/>
        <p:txBody>
          <a:bodyPr/>
          <a:lstStyle/>
          <a:p>
            <a:fld id="{6D22F896-40B5-4ADD-8801-0D06FADFA095}" type="slidenum">
              <a:rPr lang="en-US" smtClean="0"/>
              <a:t>9</a:t>
            </a:fld>
            <a:endParaRPr lang="en-US" dirty="0"/>
          </a:p>
        </p:txBody>
      </p:sp>
      <p:sp>
        <p:nvSpPr>
          <p:cNvPr id="5" name="Rectangle 4"/>
          <p:cNvSpPr/>
          <p:nvPr/>
        </p:nvSpPr>
        <p:spPr>
          <a:xfrm>
            <a:off x="0" y="1163782"/>
            <a:ext cx="12191999" cy="5852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itle 1"/>
          <p:cNvSpPr txBox="1">
            <a:spLocks/>
          </p:cNvSpPr>
          <p:nvPr/>
        </p:nvSpPr>
        <p:spPr>
          <a:xfrm>
            <a:off x="623455" y="1160378"/>
            <a:ext cx="10972800" cy="57418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latin typeface="Microsoft YaHei" panose="020B0503020204020204" pitchFamily="34" charset="-122"/>
                <a:ea typeface="Microsoft YaHei" panose="020B0503020204020204" pitchFamily="34" charset="-122"/>
              </a:rPr>
              <a:t>Data Storage</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108" y="2524273"/>
            <a:ext cx="1625894" cy="1625894"/>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0105" y="2524273"/>
            <a:ext cx="1625894" cy="1625894"/>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4102" y="2528356"/>
            <a:ext cx="1621811" cy="1621811"/>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74016" y="2524273"/>
            <a:ext cx="1625894" cy="1625894"/>
          </a:xfrm>
          <a:prstGeom prst="rect">
            <a:avLst/>
          </a:prstGeom>
        </p:spPr>
      </p:pic>
      <p:sp>
        <p:nvSpPr>
          <p:cNvPr id="15" name="TextBox 14"/>
          <p:cNvSpPr txBox="1"/>
          <p:nvPr/>
        </p:nvSpPr>
        <p:spPr>
          <a:xfrm>
            <a:off x="937955" y="3350473"/>
            <a:ext cx="1350050" cy="307777"/>
          </a:xfrm>
          <a:prstGeom prst="rect">
            <a:avLst/>
          </a:prstGeom>
          <a:noFill/>
        </p:spPr>
        <p:txBody>
          <a:bodyPr wrap="none" rtlCol="0">
            <a:spAutoFit/>
          </a:bodyPr>
          <a:lstStyle/>
          <a:p>
            <a:r>
              <a:rPr lang="en-US" sz="1400" b="1" dirty="0" smtClean="0">
                <a:solidFill>
                  <a:srgbClr val="FF8000"/>
                </a:solidFill>
                <a:latin typeface="Microsoft YaHei Light" panose="020B0502040204020203" pitchFamily="34" charset="-122"/>
                <a:ea typeface="Microsoft YaHei Light" panose="020B0502040204020203" pitchFamily="34" charset="-122"/>
              </a:rPr>
              <a:t>Cloud Storage</a:t>
            </a:r>
            <a:endParaRPr lang="en-US" sz="1400" b="1" dirty="0">
              <a:solidFill>
                <a:srgbClr val="FF8000"/>
              </a:solidFill>
              <a:latin typeface="Microsoft YaHei Light" panose="020B0502040204020203" pitchFamily="34" charset="-122"/>
              <a:ea typeface="Microsoft YaHei Light" panose="020B0502040204020203" pitchFamily="34" charset="-122"/>
            </a:endParaRPr>
          </a:p>
        </p:txBody>
      </p:sp>
      <p:sp>
        <p:nvSpPr>
          <p:cNvPr id="17" name="TextBox 16"/>
          <p:cNvSpPr txBox="1"/>
          <p:nvPr/>
        </p:nvSpPr>
        <p:spPr>
          <a:xfrm>
            <a:off x="4561501" y="2042202"/>
            <a:ext cx="967894" cy="307777"/>
          </a:xfrm>
          <a:prstGeom prst="rect">
            <a:avLst/>
          </a:prstGeom>
          <a:noFill/>
        </p:spPr>
        <p:txBody>
          <a:bodyPr wrap="none" rtlCol="0">
            <a:spAutoFit/>
          </a:bodyPr>
          <a:lstStyle/>
          <a:p>
            <a:r>
              <a:rPr lang="en-US" sz="1400" b="1" dirty="0" smtClean="0">
                <a:solidFill>
                  <a:srgbClr val="FF8000"/>
                </a:solidFill>
                <a:latin typeface="Microsoft YaHei Light" panose="020B0502040204020203" pitchFamily="34" charset="-122"/>
                <a:ea typeface="Microsoft YaHei Light" panose="020B0502040204020203" pitchFamily="34" charset="-122"/>
              </a:rPr>
              <a:t>Hard Disk</a:t>
            </a:r>
            <a:endParaRPr lang="en-US" sz="1400" b="1" dirty="0">
              <a:solidFill>
                <a:srgbClr val="FF8000"/>
              </a:solidFill>
              <a:latin typeface="Microsoft YaHei Light" panose="020B0502040204020203" pitchFamily="34" charset="-122"/>
              <a:ea typeface="Microsoft YaHei Light" panose="020B0502040204020203" pitchFamily="34" charset="-122"/>
            </a:endParaRPr>
          </a:p>
        </p:txBody>
      </p:sp>
      <p:sp>
        <p:nvSpPr>
          <p:cNvPr id="19" name="TextBox 18"/>
          <p:cNvSpPr txBox="1"/>
          <p:nvPr/>
        </p:nvSpPr>
        <p:spPr>
          <a:xfrm>
            <a:off x="7397086" y="2096919"/>
            <a:ext cx="1234633" cy="307777"/>
          </a:xfrm>
          <a:prstGeom prst="rect">
            <a:avLst/>
          </a:prstGeom>
          <a:noFill/>
        </p:spPr>
        <p:txBody>
          <a:bodyPr wrap="none" rtlCol="0">
            <a:spAutoFit/>
          </a:bodyPr>
          <a:lstStyle/>
          <a:p>
            <a:r>
              <a:rPr lang="en-US" sz="1400" b="1" dirty="0" smtClean="0">
                <a:solidFill>
                  <a:srgbClr val="FF8000"/>
                </a:solidFill>
                <a:latin typeface="Microsoft YaHei Light" panose="020B0502040204020203" pitchFamily="34" charset="-122"/>
                <a:ea typeface="Microsoft YaHei Light" panose="020B0502040204020203" pitchFamily="34" charset="-122"/>
              </a:rPr>
              <a:t>Thumb Drive</a:t>
            </a:r>
            <a:endParaRPr lang="en-US" sz="1400" b="1" dirty="0">
              <a:solidFill>
                <a:srgbClr val="FF8000"/>
              </a:solidFill>
              <a:latin typeface="Microsoft YaHei Light" panose="020B0502040204020203" pitchFamily="34" charset="-122"/>
              <a:ea typeface="Microsoft YaHei Light" panose="020B0502040204020203" pitchFamily="34" charset="-122"/>
            </a:endParaRPr>
          </a:p>
        </p:txBody>
      </p:sp>
      <p:sp>
        <p:nvSpPr>
          <p:cNvPr id="21" name="TextBox 20"/>
          <p:cNvSpPr txBox="1"/>
          <p:nvPr/>
        </p:nvSpPr>
        <p:spPr>
          <a:xfrm>
            <a:off x="10345002" y="2900268"/>
            <a:ext cx="511679" cy="307777"/>
          </a:xfrm>
          <a:prstGeom prst="rect">
            <a:avLst/>
          </a:prstGeom>
          <a:noFill/>
        </p:spPr>
        <p:txBody>
          <a:bodyPr wrap="none" rtlCol="0">
            <a:spAutoFit/>
          </a:bodyPr>
          <a:lstStyle/>
          <a:p>
            <a:r>
              <a:rPr lang="en-US" sz="1400" b="1" dirty="0" smtClean="0">
                <a:solidFill>
                  <a:srgbClr val="FF8000"/>
                </a:solidFill>
                <a:latin typeface="Microsoft YaHei Light" panose="020B0502040204020203" pitchFamily="34" charset="-122"/>
                <a:ea typeface="Microsoft YaHei Light" panose="020B0502040204020203" pitchFamily="34" charset="-122"/>
              </a:rPr>
              <a:t>CDs</a:t>
            </a:r>
            <a:endParaRPr lang="en-US" sz="1400" b="1" dirty="0">
              <a:solidFill>
                <a:srgbClr val="FF8000"/>
              </a:solidFill>
              <a:latin typeface="Microsoft YaHei Light" panose="020B0502040204020203" pitchFamily="34" charset="-122"/>
              <a:ea typeface="Microsoft YaHei Light" panose="020B0502040204020203" pitchFamily="34" charset="-122"/>
            </a:endParaRPr>
          </a:p>
        </p:txBody>
      </p:sp>
    </p:spTree>
    <p:extLst>
      <p:ext uri="{BB962C8B-B14F-4D97-AF65-F5344CB8AC3E}">
        <p14:creationId xmlns:p14="http://schemas.microsoft.com/office/powerpoint/2010/main" val="329052038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9498</TotalTime>
  <Words>3682</Words>
  <Application>Microsoft Office PowerPoint</Application>
  <PresentationFormat>Widescreen</PresentationFormat>
  <Paragraphs>527</Paragraphs>
  <Slides>65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65</vt:i4>
      </vt:variant>
    </vt:vector>
  </HeadingPairs>
  <TitlesOfParts>
    <vt:vector size="74" baseType="lpstr">
      <vt:lpstr>Microsoft YaHei Light</vt:lpstr>
      <vt:lpstr>Microsoft YaHei UI Light</vt:lpstr>
      <vt:lpstr>Microsoft YaHei</vt:lpstr>
      <vt:lpstr>Calibri</vt:lpstr>
      <vt:lpstr>Kontrapunkt Bob Bold</vt:lpstr>
      <vt:lpstr>Arial</vt:lpstr>
      <vt:lpstr>Calibri Light</vt:lpstr>
      <vt:lpstr>Helvetica Light</vt:lpstr>
      <vt:lpstr>Office Theme</vt:lpstr>
      <vt:lpstr>PowerPoint Presentation</vt:lpstr>
      <vt:lpstr>Unit 1: Basics of ICT</vt:lpstr>
      <vt:lpstr>PowerPoint Presentation</vt:lpstr>
      <vt:lpstr>PowerPoint Presentation</vt:lpstr>
      <vt:lpstr>Your workspaces</vt:lpstr>
      <vt:lpstr>Computing hardware</vt:lpstr>
      <vt:lpstr>PowerPoint Presentation</vt:lpstr>
      <vt:lpstr>PowerPoint Presentation</vt:lpstr>
      <vt:lpstr>PowerPoint Presentation</vt:lpstr>
      <vt:lpstr>PowerPoint Presentation</vt:lpstr>
      <vt:lpstr>Computing Software</vt:lpstr>
      <vt:lpstr>Software Licenses</vt:lpstr>
      <vt:lpstr>PowerPoint Presentation</vt:lpstr>
      <vt:lpstr>Unit 2 : Getting Started</vt:lpstr>
      <vt:lpstr>Start/Shut down a Computer</vt:lpstr>
      <vt:lpstr>Logging On</vt:lpstr>
      <vt:lpstr>Logging Off</vt:lpstr>
      <vt:lpstr>Windows Desktop</vt:lpstr>
      <vt:lpstr>Windows Layout</vt:lpstr>
      <vt:lpstr>Windows Layout (con.)</vt:lpstr>
      <vt:lpstr>Unresponsive program</vt:lpstr>
      <vt:lpstr>Finding help</vt:lpstr>
      <vt:lpstr>Unit 3 : Files and Folders</vt:lpstr>
      <vt:lpstr>Identify Icons and Files</vt:lpstr>
      <vt:lpstr>File types and Icons</vt:lpstr>
      <vt:lpstr>Sorting files and folders</vt:lpstr>
      <vt:lpstr>Create, rename, delete a shortcut/alias</vt:lpstr>
      <vt:lpstr>Searching</vt:lpstr>
      <vt:lpstr>PowerPoint Presentation</vt:lpstr>
      <vt:lpstr>PowerPoint Presentation</vt:lpstr>
      <vt:lpstr>Unit 4 : Working with Text</vt:lpstr>
      <vt:lpstr>PowerPoint Presentation</vt:lpstr>
      <vt:lpstr>PowerPoint Presentation</vt:lpstr>
      <vt:lpstr>PowerPoint Presentation</vt:lpstr>
      <vt:lpstr>PowerPoint Presentation</vt:lpstr>
      <vt:lpstr>PowerPoint Presentation</vt:lpstr>
      <vt:lpstr>Unit 5 : Icons and Shortcuts</vt:lpstr>
      <vt:lpstr>Create Shortcuts</vt:lpstr>
      <vt:lpstr>Arranging Icon</vt:lpstr>
      <vt:lpstr>Unit 6 : Control Panel</vt:lpstr>
      <vt:lpstr>Control Panel</vt:lpstr>
      <vt:lpstr>System Information</vt:lpstr>
      <vt:lpstr>Display Setting : Personalizing pane</vt:lpstr>
      <vt:lpstr>Display Setting : Adjust resolution</vt:lpstr>
      <vt:lpstr>Display Setting : Sound Setting</vt:lpstr>
      <vt:lpstr>Display Setting : Date and Time Setting</vt:lpstr>
      <vt:lpstr>Display Setting : Language Settings</vt:lpstr>
      <vt:lpstr>Windows Firewall</vt:lpstr>
      <vt:lpstr>Windows Update</vt:lpstr>
      <vt:lpstr>Backup and recovery</vt:lpstr>
      <vt:lpstr>Uninstalling Programs</vt:lpstr>
      <vt:lpstr>Unit 7 : Printers</vt:lpstr>
      <vt:lpstr>PowerPoint Presentation</vt:lpstr>
      <vt:lpstr>PowerPoint Presentation</vt:lpstr>
      <vt:lpstr>PowerPoint Presentation</vt:lpstr>
      <vt:lpstr>Unit 8 : Network Concepts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essential</dc:title>
  <dc:creator>Zaad</dc:creator>
  <cp:lastModifiedBy>Virus</cp:lastModifiedBy>
  <cp:revision>765</cp:revision>
  <cp:lastPrinted>2017-07-11T09:07:07Z</cp:lastPrinted>
  <dcterms:created xsi:type="dcterms:W3CDTF">2017-03-13T04:34:44Z</dcterms:created>
  <dcterms:modified xsi:type="dcterms:W3CDTF">2018-08-14T08:48:03Z</dcterms:modified>
</cp:coreProperties>
</file>